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106" d="100"/>
          <a:sy n="106" d="100"/>
        </p:scale>
        <p:origin x="-1680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</a:rPr>
              <a:t>Дулат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Бабатайұлы </a:t>
            </a:r>
            <a:r>
              <a:rPr lang="ru-RU" sz="2400" b="1" dirty="0" smtClean="0">
                <a:solidFill>
                  <a:srgbClr val="FF0000"/>
                </a:solidFill>
              </a:rPr>
              <a:t>«О, </a:t>
            </a:r>
            <a:r>
              <a:rPr lang="ru-RU" sz="2400" b="1" dirty="0" err="1" smtClean="0">
                <a:solidFill>
                  <a:srgbClr val="FF0000"/>
                </a:solidFill>
              </a:rPr>
              <a:t>Ақтан жас</a:t>
            </a:r>
            <a:r>
              <a:rPr lang="ru-RU" sz="2400" b="1" dirty="0" smtClean="0">
                <a:solidFill>
                  <a:srgbClr val="FF0000"/>
                </a:solidFill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</a:rPr>
              <a:t>Ақтан жас</a:t>
            </a:r>
            <a:r>
              <a:rPr lang="ru-RU" sz="2400" b="1" dirty="0" smtClean="0">
                <a:solidFill>
                  <a:srgbClr val="FF0000"/>
                </a:solidFill>
              </a:rPr>
              <a:t>» </a:t>
            </a:r>
            <a:r>
              <a:rPr lang="ru-RU" sz="2400" b="1" dirty="0" err="1" smtClean="0">
                <a:solidFill>
                  <a:srgbClr val="FF0000"/>
                </a:solidFill>
              </a:rPr>
              <a:t>өлеңі.</a:t>
            </a:r>
            <a:r>
              <a:rPr lang="ru-RU" sz="2400" b="1" dirty="0" smtClean="0">
                <a:solidFill>
                  <a:srgbClr val="FF0000"/>
                </a:solidFill>
              </a:rPr>
              <a:t> 2-сабақ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24744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Сенің білетінің: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Дулат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Бабатайұлының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«О,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шығармасының мазмұны;</a:t>
            </a:r>
            <a:endParaRPr lang="ru-RU" sz="2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«О,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өлеңінің тақырыбы 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идеясы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Сенің меңгеретінің: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көркем шығармадағы кейіпкер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портретін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анықтау;</a:t>
            </a:r>
            <a:endParaRPr lang="ru-RU" sz="28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көркем шығармадағы кейіпкер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іс-әрекетін сипаттау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кейіпкер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портреті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іс-әрекеті арқылы образын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ашу</a:t>
            </a:r>
            <a:r>
              <a:rPr lang="ru-RU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мазмұны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Дулат</a:t>
            </a:r>
            <a:r>
              <a:rPr lang="ru-RU" sz="28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Бабатайұлы </a:t>
            </a:r>
            <a:r>
              <a:rPr lang="ru-RU" sz="28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«О, </a:t>
            </a:r>
            <a:r>
              <a:rPr lang="ru-RU" sz="2800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8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8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u="sng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өлеңі.</a:t>
            </a:r>
            <a:r>
              <a:rPr lang="ru-RU" sz="2800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 2-сабақ</a:t>
            </a:r>
            <a:endParaRPr lang="ru-RU" sz="28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25415"/>
            <a:ext cx="8640960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Дулат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ақын өз шығармашылығында қазақ өлеңінің көркемдік табиғатын арттыру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жолында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көп ізденіп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халық көкейінен шыққан сұлу 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сырлы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туындыларды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өмірге әкелді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Ақын 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ел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билеген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ақсүйектер әулетіне дәстүрлі түсініктен мүлдем бөлек көзқарас биігінен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қарап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оған үлкен қоғамдық саяси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мән берді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Өз туысы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Кеңесбай болысқа, Барақ төреге шығарған арнаулары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нақты шындықты бүркемелемей, 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тура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айтқан сыншылдығымен ерекшеленеді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«Кеңесбайға» атты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арнауында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басты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кейіпкердің 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ел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құрметіне бөленген аталарын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мақтай отырып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Кеңесбайдың осындай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асыл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текке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мүлдем кереғар бейнесін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сомдайды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Ел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билеушілердің осындай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сатиралық жинақы 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образы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қазақ әдебиетінде алғаш рет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Дулат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өлеңдерінде өте шебер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бейнеленген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Дулаттың ақындық жаңа көзқарасы 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шыншыл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суреткерлігі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астасып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қазақ поэзиясында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ел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билеушілерінің жағымсыз образын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жасаудың жаңа үлгісін қалыптастырады</a:t>
            </a:r>
            <a:r>
              <a:rPr lang="ru-RU" sz="25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8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1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Кейіпкер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көркем шығармада суреттелетін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оқиғаға қатысушы адам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әдеби 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образ.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Әдебиетте адамның көркем бейнесін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жасағанда, жазушы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ақын оның тұлғасын, іс-әрекетін, мінезін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ортаның, дәуірдің өзгешеліктерін танытатын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сипаттарымен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қатар өзінің басына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ғана тән ерекшеліктерді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анық байқалатындай етіп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суреттейді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«О,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шығармасының кейіпкері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жетім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Ақын жас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баланы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өмірдің тауқыметін көп көрген тұлға ретінде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сипаттайды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Алайда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Дулат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жетім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баладан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әлі-ақ 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ел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намысын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қорғайтын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халқына қызмет жасайтын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шығатынына сенімді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«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Жібектен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ызып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бау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таққан, Үйге 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кірер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екенсің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дей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ақын Ақтан жетімнің үйлі-күйлі болуына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тілек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1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Портрет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көркем шығармадағы кейіпкердің болмыс-бітімі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ұлттық бейнесі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шынайы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мінез-құлқы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Шығармада 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баланы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арқасын кеңге жайып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үстіне сауыт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киген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батыр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өз армандаған тұлғасын сомдайды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1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1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Реалистік</a:t>
            </a:r>
            <a:r>
              <a:rPr lang="ru-RU" sz="21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образ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 –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шындыққа негізделген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кейіпкерлер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арқылы шығармадан өмірдің ащы-тұщысын, тағдырдың соқпағын, өмірдің шындығы көрініс табады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Дулат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Бабатайұлының 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«О,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шығармасындағы 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образ –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еліне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қызмет ететін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жетім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1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бейнесі</a:t>
            </a:r>
            <a:r>
              <a:rPr lang="ru-RU" sz="21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1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9512" y="404664"/>
            <a:ext cx="8856984" cy="224676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1.«О,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Ақтан жас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»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шығармасының кейіпкерін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тап.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Ақтан төре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Жетім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Ақтан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Ел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билеген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ақсүйектер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79512" y="2780928"/>
            <a:ext cx="8568952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2.Көп нүктенің орнына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қажетті сөздер қатарын белгіле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Дулаттың өлең-жырларының басты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тақырыбы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– ...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Ел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билеген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ақсүйектерді сынға алу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ХІХ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ғасырдың қиын-қыстау кезеңдерін суреттей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жастарды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отансүйгіштікке жетелеу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ХІХ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ғасырдың алғашқы жартысындағы қазақ даласындағы отаршылдыққа қарсы күрес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9512" y="260648"/>
            <a:ext cx="8568952" cy="31085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3.Үзіндіні оқы.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Үзіндіде оқиғаға қатысушы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бар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ма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Жетімдіктен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өтерсің,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Шаң бермей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әлі кетерсің,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Қажыма, Ақтан, қажыма,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Жетерсің, әлі жетерсің!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kk-KZ" sz="2800" b="1" i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Иә,жоқ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30162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/>
            </a:r>
            <a:br>
              <a:rPr kumimoji="0" lang="ru-RU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 rot="10800000" flipV="1">
            <a:off x="251520" y="3429000"/>
            <a:ext cx="8424936" cy="310854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4.Тұжырымдардың шығарма мазмұны бойынша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ақиқат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не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жалған екендігін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анықта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Өлең жолы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жетім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Ақтан балаға арналады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2. Автор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кейіпкер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бойынан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батырлық қасет көргісі келеді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Кейіпкер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нәрімен сусындап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елге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қызмет етеді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30162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/>
            </a:r>
            <a:br>
              <a:rPr kumimoji="0" lang="ru-RU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1296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5.Кейіпкердің іс-әрекеті қай жолда</a:t>
            </a:r>
            <a:r>
              <a:rPr lang="ru-RU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көрініс табады</a:t>
            </a:r>
            <a:r>
              <a:rPr lang="ru-RU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ru-RU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Дұрыс жауап</a:t>
            </a:r>
            <a:r>
              <a:rPr lang="ru-RU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саны: 2</a:t>
            </a:r>
          </a:p>
          <a:p>
            <a:pPr lvl="5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Сырты </a:t>
            </a: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қырлы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жүзі алмас</a:t>
            </a:r>
            <a:endParaRPr lang="ru-RU" sz="24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5">
              <a:buFont typeface="Arial" pitchFamily="34" charset="0"/>
              <a:buChar char="•"/>
            </a:pP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Сапы </a:t>
            </a: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асынар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екенсің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lvl="5">
              <a:buFont typeface="Arial" pitchFamily="34" charset="0"/>
              <a:buChar char="•"/>
            </a:pP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Салған дағы жоғалмас</a:t>
            </a:r>
            <a:endParaRPr lang="ru-RU" sz="24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5">
              <a:buFont typeface="Arial" pitchFamily="34" charset="0"/>
              <a:buChar char="•"/>
            </a:pP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Жорыққа жортып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терлетіп</a:t>
            </a:r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 rot="10800000" flipV="1">
            <a:off x="431032" y="3284984"/>
            <a:ext cx="8712968" cy="286232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6.Терминге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сәйкес келетін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анықтаманы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тап. Образ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не?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Өзара жалғасқан оқиғалардың тізбегі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біртұтас желісі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Оның негізі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өмірлік тартыс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конфликт,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кейіпкерлердің қарым-қатынасындағы қақтығыс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Адамның мінез-құлқын, нанымын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сенімін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ой-пікірін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өмірге көзқарасын, басқалармен қарым-қатынасын, тіпті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қолданудағы ерекшеліктерін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қамтиды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Шығармаға қатысушылардың (нәрселердің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де)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сыртқы тұрпатын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түрін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түсін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кескін-келбетін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тұлғасын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жүріс-тұрысын суреттеу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79512" y="116632"/>
            <a:ext cx="8784976" cy="132343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7.Тұжырымдардың ақиқат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не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жалған екендігін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анықта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1. Автор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Ақтан қолына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сапы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асынып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жауға шығатындығын айтады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2. Автор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Ақан жасты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бірінші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орында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сауатын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ашуға шақырады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30162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/>
            </a:r>
            <a:br>
              <a:rPr kumimoji="0" lang="ru-RU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 rot="10800000" flipV="1">
            <a:off x="107504" y="1340768"/>
            <a:ext cx="8640960" cy="224676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8.Кейіпкердің іс-әрекетін анықтау үшін қойылатын сұрақ қатарын белгіле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Кейіпкер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басқалармен қалай әрекет жасайды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?.</a:t>
            </a:r>
            <a:endParaRPr lang="ru-RU" sz="2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кейіпкердің қай қасиеті туралы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айтады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Кейіпкердің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сырт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келбеті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қандай әсер қалдырады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Қосалқы кейіпкер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автор не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ойлайды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lvl="2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Кейіпкердің түр әлпеті қандай?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23528" y="3645024"/>
            <a:ext cx="8352928" cy="9233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9.Үзіндіде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кейіпкердің бойынан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қандай қасиеттерді көргісі келеді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?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Times New Roman" pitchFamily="18" charset="0"/>
                <a:cs typeface="Times New Roman" pitchFamily="18" charset="0"/>
              </a:rPr>
              <a:t>Сәйкестендір.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30162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  <a:t/>
            </a:r>
            <a:br>
              <a:rPr kumimoji="0" lang="ru-RU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Open Sans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1520" y="4437112"/>
          <a:ext cx="8688288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44416"/>
                <a:gridCol w="3168352"/>
                <a:gridCol w="177552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Білтеліні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тұтатып,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Түтінін үзбей оқ атып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Жау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қашырар ма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екенсің?!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Батырлық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Жетімдіктен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өтерсің,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Шаң бермей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әлі кетерсің,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Қажыма, Ақтан, қажыма,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Жетерсің, әлі жетерсің!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Төзімділік</a:t>
                      </a:r>
                      <a:endParaRPr lang="ru-RU" dirty="0" smtClean="0">
                        <a:solidFill>
                          <a:srgbClr val="0000CC"/>
                        </a:solidFill>
                      </a:endParaRPr>
                    </a:p>
                    <a:p>
                      <a:endParaRPr lang="ru-RU" dirty="0">
                        <a:solidFill>
                          <a:srgbClr val="0000CC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549</Words>
  <Application>Microsoft Office PowerPoint</Application>
  <PresentationFormat>Экран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Шохан Ханов</dc:creator>
  <cp:lastModifiedBy>Шохан</cp:lastModifiedBy>
  <cp:revision>6</cp:revision>
  <dcterms:created xsi:type="dcterms:W3CDTF">2020-11-20T05:22:22Z</dcterms:created>
  <dcterms:modified xsi:type="dcterms:W3CDTF">2020-11-20T06:48:20Z</dcterms:modified>
</cp:coreProperties>
</file>