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2" d="100"/>
          <a:sy n="82" d="100"/>
        </p:scale>
        <p:origin x="276" y="-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636AD5-3E04-4C8E-90B1-59193790B0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DE1E1A7-DEBB-4561-A288-3BFF0B0256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B55F46-D3E7-48C0-A0EC-D12D46EBF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954C-9511-4ED1-9773-6DDC753BE216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2FB73B-A1C2-4B2F-B174-476F7BDA6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565F32-0954-4338-932F-D6638B0F3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56AC-1422-4224-98AA-BD4282266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091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B6E135-4805-498F-AFA1-C069D61B5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F098EDF-E399-40EF-917C-2EA499D6B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F4622F-FFFB-447A-B8E1-6925B5514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954C-9511-4ED1-9773-6DDC753BE216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2E56D9-B9A1-4455-91A6-FCE0EE89E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F09154-C54D-4971-9B8D-25C5B6241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56AC-1422-4224-98AA-BD4282266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432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65BA386-1763-401C-81A2-F6DF27F443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113CF3-B6B7-4056-9066-71C0FC4EB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0A1F7D-87D0-4E23-B392-B8690F86F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954C-9511-4ED1-9773-6DDC753BE216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0A0DAA-627B-44DF-9E4D-834C54B21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99A2D0-637D-4FBE-A5A7-D4A0705E0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56AC-1422-4224-98AA-BD4282266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841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5B57EE-E28B-4FAE-A8A6-DFF8D7C96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0504F3-ED69-49FD-B3E2-3C1B3DF38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ECBD8-0087-47BC-93BD-DCF691124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954C-9511-4ED1-9773-6DDC753BE216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37B67F-C378-4C70-9973-EE72DBF45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F7E979-7A88-4901-A6E3-91B6A919D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56AC-1422-4224-98AA-BD4282266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21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3985F4-332D-4AD1-A9FC-C23955A54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1272592-E9A2-41EC-83F3-143114B16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C4712A-1851-4D4C-BBA7-1E22F801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954C-9511-4ED1-9773-6DDC753BE216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EB8A3E-F38F-4533-ACBF-E480FAF0D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2E93FB-0885-43F2-AC8B-BF86BD2E0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56AC-1422-4224-98AA-BD4282266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66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B62B9F-654D-412B-9585-BB9418A44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A961C0-E0EE-4E2D-BC7A-934555D80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50D78E-F092-48A8-AF32-88F5D7E8AC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939982-61C0-41B4-8D88-C01B3D188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954C-9511-4ED1-9773-6DDC753BE216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379B73F-AD76-4525-BA5F-CA7F48473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152035-5A73-4E3C-9838-65638BD87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56AC-1422-4224-98AA-BD4282266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934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36F0D1-1A01-48F4-BECD-78D42A3FB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499BA09-8FCE-49C2-A02D-6243C873D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0E39A2D-67F0-4A6F-A1CC-6093F4BF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050130F-D648-4DDC-8538-D877C966C7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D024A45-2F8F-40AD-B80F-478FBD0A66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A63C392-6647-4369-BF74-BDCB927F2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954C-9511-4ED1-9773-6DDC753BE216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3DB12F6-4CC4-4923-BC32-E908A2F3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082831F-F7C6-452D-AEA4-4333136B2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56AC-1422-4224-98AA-BD4282266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471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E8753F-9E16-4AF3-B17B-5A3CA9D24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B4A7F32-5AF2-4A1F-99B4-ED858ACAB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954C-9511-4ED1-9773-6DDC753BE216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44E130F-A634-47E4-8485-CFE4EA134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5B67258-1DA9-42A7-B156-112C9C478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56AC-1422-4224-98AA-BD4282266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96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93DBB6E-2F0E-4B9B-9000-D9CCD3874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954C-9511-4ED1-9773-6DDC753BE216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50C5B74-C8D9-40E2-8E9A-63AF1A78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629B6D-8FB4-4ABE-821D-704097575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56AC-1422-4224-98AA-BD4282266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567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23A7AF-F1AF-4734-801D-369EC3996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4E68FA-8FA2-49B8-8D97-213AC31F9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858D1F-DD64-4F17-8ACC-EBDBA227CB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978C7B6-5EA4-495E-9E6A-EB20B0894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954C-9511-4ED1-9773-6DDC753BE216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C03039-3F7B-4569-8E19-5DA122E35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4F66F78-56A8-4E95-A500-62C97EA44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56AC-1422-4224-98AA-BD4282266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1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5CA277-67D6-4560-9336-751889E4B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2AB92EF-5B7B-43A8-ACBF-F5359CB6B8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4E150D3-A948-44E9-B2B8-2B93EB5E0E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9FE5D5-A086-448A-A890-D5F1E548C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954C-9511-4ED1-9773-6DDC753BE216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6094C01-9087-44AF-8055-2E8F33E6C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0967987-D9A0-4F13-8575-BD65F0E1C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56AC-1422-4224-98AA-BD4282266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59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C7FFEF-10D3-4468-A023-7D918EF30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67925C5-3030-48E3-8E1D-D45586CDC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D3391D-2C40-4B93-8CC6-DB955D657D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5954C-9511-4ED1-9773-6DDC753BE216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59B4CC-C70A-4E50-AB31-B8854882EA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22F9CC-F0B9-449A-B1B5-AF0B15234E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856AC-1422-4224-98AA-BD4282266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26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AE872-3DC5-42C6-AB25-6F3863DAD4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42411"/>
          </a:xfrm>
        </p:spPr>
        <p:txBody>
          <a:bodyPr/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The 7</a:t>
            </a:r>
            <a:r>
              <a:rPr lang="en-US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th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of  October </a:t>
            </a:r>
            <a:endParaRPr lang="ru-RU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85F0112-C165-4BDE-A1A3-E1F82F0CDF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88687"/>
            <a:ext cx="9144000" cy="1655762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People and places </a:t>
            </a:r>
          </a:p>
          <a:p>
            <a:r>
              <a:rPr lang="en-US" sz="4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Pupil’s book  pp.24,25</a:t>
            </a:r>
          </a:p>
        </p:txBody>
      </p:sp>
    </p:spTree>
    <p:extLst>
      <p:ext uri="{BB962C8B-B14F-4D97-AF65-F5344CB8AC3E}">
        <p14:creationId xmlns:p14="http://schemas.microsoft.com/office/powerpoint/2010/main" val="3384499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B87DE8-AD52-4D50-9C2B-CB8D01FEC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527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New words</a:t>
            </a:r>
            <a:endParaRPr lang="ru-RU" sz="4000" b="1" dirty="0">
              <a:solidFill>
                <a:srgbClr val="7030A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EB06134-3417-43E3-AF3E-6C4AC0318A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4619" y="899652"/>
            <a:ext cx="9365226" cy="5368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485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C37555B-BFBB-4D48-B304-71C9376DA5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117" y="427703"/>
            <a:ext cx="9704438" cy="585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132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9CE1496-B0A2-41C5-B773-12BAA7379A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7226" y="547994"/>
            <a:ext cx="6522627" cy="24606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2ACDB9C-F07E-48AC-9859-7558FB50039A}"/>
              </a:ext>
            </a:extLst>
          </p:cNvPr>
          <p:cNvSpPr txBox="1"/>
          <p:nvPr/>
        </p:nvSpPr>
        <p:spPr>
          <a:xfrm>
            <a:off x="2507226" y="3281516"/>
            <a:ext cx="653736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7030A0"/>
                </a:solidFill>
              </a:rPr>
              <a:t>Like, enjoy, love, hate </a:t>
            </a:r>
            <a:r>
              <a:rPr lang="en-US" sz="4000" b="1" dirty="0">
                <a:solidFill>
                  <a:srgbClr val="FF0000"/>
                </a:solidFill>
              </a:rPr>
              <a:t>+ Ving 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I enjoy playing football 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/</a:t>
            </a:r>
            <a:r>
              <a:rPr lang="kk-KZ" sz="4000" b="1" dirty="0">
                <a:solidFill>
                  <a:srgbClr val="FF0000"/>
                </a:solidFill>
              </a:rPr>
              <a:t>осы сөздерден кейін негізгі</a:t>
            </a:r>
          </a:p>
          <a:p>
            <a:r>
              <a:rPr lang="kk-KZ" sz="4000" b="1" dirty="0">
                <a:solidFill>
                  <a:srgbClr val="FF0000"/>
                </a:solidFill>
              </a:rPr>
              <a:t>етістікке </a:t>
            </a:r>
            <a:r>
              <a:rPr lang="en-US" sz="4000" b="1" dirty="0">
                <a:solidFill>
                  <a:srgbClr val="0070C0"/>
                </a:solidFill>
              </a:rPr>
              <a:t>-</a:t>
            </a:r>
            <a:r>
              <a:rPr lang="en-US" sz="4000" b="1" dirty="0" err="1">
                <a:solidFill>
                  <a:srgbClr val="0070C0"/>
                </a:solidFill>
              </a:rPr>
              <a:t>ing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kk-KZ" sz="4000" b="1" dirty="0">
                <a:solidFill>
                  <a:srgbClr val="FF0000"/>
                </a:solidFill>
              </a:rPr>
              <a:t>жалғанады</a:t>
            </a:r>
            <a:r>
              <a:rPr lang="en-US" sz="4000" b="1" dirty="0">
                <a:solidFill>
                  <a:srgbClr val="FF0000"/>
                </a:solidFill>
              </a:rPr>
              <a:t>/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99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441A38C-1ADD-4086-B846-F20CA15802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128" y="870155"/>
            <a:ext cx="8731045" cy="4187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994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C4734B4-C408-424A-A369-C17CAB56E4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77" y="678426"/>
            <a:ext cx="7772246" cy="492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3107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37</Words>
  <Application>Microsoft Office PowerPoint</Application>
  <PresentationFormat>Широкоэкранный</PresentationFormat>
  <Paragraphs>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Тема Office</vt:lpstr>
      <vt:lpstr>The 7th of  October </vt:lpstr>
      <vt:lpstr>New words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7th of  October </dc:title>
  <dc:creator>СУлпак</dc:creator>
  <cp:lastModifiedBy>СУлпак</cp:lastModifiedBy>
  <cp:revision>4</cp:revision>
  <dcterms:created xsi:type="dcterms:W3CDTF">2020-10-07T09:23:45Z</dcterms:created>
  <dcterms:modified xsi:type="dcterms:W3CDTF">2020-10-07T10:23:49Z</dcterms:modified>
</cp:coreProperties>
</file>