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Desktop\20201116_223328.m4a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20201116_223328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357158" y="6553200"/>
            <a:ext cx="304800" cy="304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фоны для школ\karands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000496" y="2285992"/>
            <a:ext cx="4643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Letter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User\Desktop\english-alphabet-kid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785794"/>
            <a:ext cx="3929090" cy="521497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User\Desktop\фоны для школ\karand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28992" y="928670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A 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9058" y="2786058"/>
            <a:ext cx="41841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эй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            </a:t>
            </a:r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[æ]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4857752" y="1857364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6036479" y="1893083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43372" y="3714752"/>
            <a:ext cx="348845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Baby                    cat</a:t>
            </a:r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Face                     dad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Say                       man</a:t>
            </a:r>
          </a:p>
        </p:txBody>
      </p:sp>
      <p:pic>
        <p:nvPicPr>
          <p:cNvPr id="3074" name="Picture 2" descr="C:\Users\User\Desktop\134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642918"/>
            <a:ext cx="2928958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TextBox 14"/>
          <p:cNvSpPr txBox="1"/>
          <p:nvPr/>
        </p:nvSpPr>
        <p:spPr>
          <a:xfrm>
            <a:off x="1428728" y="3357562"/>
            <a:ext cx="1492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apple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81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Desktop\фоны для школ\karand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pic>
        <p:nvPicPr>
          <p:cNvPr id="2050" name="Picture 2" descr="C:\Users\User\Desktop\a-1.jpg"/>
          <p:cNvPicPr>
            <a:picLocks noChangeAspect="1" noChangeArrowheads="1"/>
          </p:cNvPicPr>
          <p:nvPr/>
        </p:nvPicPr>
        <p:blipFill>
          <a:blip r:embed="rId3"/>
          <a:srcRect l="2609" t="53743" r="4348" b="6288"/>
          <a:stretch>
            <a:fillRect/>
          </a:stretch>
        </p:blipFill>
        <p:spPr bwMode="auto">
          <a:xfrm>
            <a:off x="500034" y="500042"/>
            <a:ext cx="7643866" cy="564360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фоны для школ\karand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214942" y="1785926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[bi:]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5464975" y="296465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286380" y="3429000"/>
            <a:ext cx="25717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[b]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628" y="4357694"/>
            <a:ext cx="228601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Banana</a:t>
            </a:r>
          </a:p>
          <a:p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Ball</a:t>
            </a:r>
          </a:p>
          <a:p>
            <a:endParaRPr lang="ru-RU" dirty="0"/>
          </a:p>
        </p:txBody>
      </p:sp>
      <p:pic>
        <p:nvPicPr>
          <p:cNvPr id="4098" name="Picture 2" descr="C:\Users\Use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785926"/>
            <a:ext cx="2571768" cy="207170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 flipH="1">
            <a:off x="1403009" y="4143380"/>
            <a:ext cx="266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a bird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38000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User\Desktop\фоны для школ\karand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2" name="Picture 2" descr="C:\Users\User\Desktop\image_59003cc042cd5.png"/>
          <p:cNvPicPr>
            <a:picLocks noChangeAspect="1" noChangeArrowheads="1"/>
          </p:cNvPicPr>
          <p:nvPr/>
        </p:nvPicPr>
        <p:blipFill>
          <a:blip r:embed="rId3"/>
          <a:srcRect t="34025" b="20289"/>
          <a:stretch>
            <a:fillRect/>
          </a:stretch>
        </p:blipFill>
        <p:spPr bwMode="auto">
          <a:xfrm>
            <a:off x="571472" y="1071546"/>
            <a:ext cx="8001056" cy="452046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9000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User\Desktop\фоны для школ\karand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1357298"/>
            <a:ext cx="65008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   b             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a            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[æ    b]               [b     </a:t>
            </a:r>
            <a:r>
              <a:rPr lang="en-US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[</a:t>
            </a:r>
            <a:r>
              <a:rPr lang="en-US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æb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                     [</a:t>
            </a:r>
            <a:r>
              <a:rPr lang="en-US" sz="4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bei</a:t>
            </a:r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1500960" y="257095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2358216" y="249951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10529981">
            <a:off x="1768149" y="2791917"/>
            <a:ext cx="1121323" cy="921472"/>
          </a:xfrm>
          <a:prstGeom prst="arc">
            <a:avLst>
              <a:gd name="adj1" fmla="val 12778095"/>
              <a:gd name="adj2" fmla="val 20810780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5144298" y="257095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6358744" y="257095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 rot="10529981">
            <a:off x="5606555" y="2828629"/>
            <a:ext cx="1121323" cy="921472"/>
          </a:xfrm>
          <a:prstGeom prst="arc">
            <a:avLst>
              <a:gd name="adj1" fmla="val 12778095"/>
              <a:gd name="adj2" fmla="val 20810780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1750199" y="3393281"/>
            <a:ext cx="5357850" cy="15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4348" y="642918"/>
            <a:ext cx="1407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Exercise 1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 advClick="0" advTm="59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User\Desktop\фоны для школ\karand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00100" y="857232"/>
            <a:ext cx="55656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Exercise 2. </a:t>
            </a: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Берілген әріптердің дыбыстарын жаз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1714488"/>
            <a:ext cx="225414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</a:t>
            </a: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36000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User\Desktop\фоны для школ\karand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714612" y="2214554"/>
            <a:ext cx="407196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Good bye!</a:t>
            </a:r>
            <a:endParaRPr lang="ru-RU" sz="6600" b="1" cap="none" spc="0" dirty="0">
              <a:ln w="31550" cmpd="sng">
                <a:solidFill>
                  <a:srgbClr val="002060"/>
                </a:solidFill>
                <a:prstDash val="solid"/>
              </a:ln>
              <a:solidFill>
                <a:srgbClr val="7030A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6000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89</Words>
  <PresentationFormat>Экран (4:3)</PresentationFormat>
  <Paragraphs>25</Paragraphs>
  <Slides>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17</cp:revision>
  <dcterms:created xsi:type="dcterms:W3CDTF">2020-10-15T05:50:30Z</dcterms:created>
  <dcterms:modified xsi:type="dcterms:W3CDTF">2020-11-16T17:20:08Z</dcterms:modified>
</cp:coreProperties>
</file>