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20201116_223328.m4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20201116_22332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655320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00496" y="2285992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Letter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english-alphabet-kid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785794"/>
            <a:ext cx="3929090" cy="52149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928670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A 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2786058"/>
            <a:ext cx="4184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эй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          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[æ]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857752" y="1857364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036479" y="1893083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3372" y="3714752"/>
            <a:ext cx="34884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Baby                    cat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Face                     dad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Say                       man</a:t>
            </a:r>
          </a:p>
        </p:txBody>
      </p:sp>
      <p:pic>
        <p:nvPicPr>
          <p:cNvPr id="3074" name="Picture 2" descr="C:\Users\User\Desktop\13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42918"/>
            <a:ext cx="292895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1428728" y="3357562"/>
            <a:ext cx="1492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apple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1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User\Desktop\a-1.jpg"/>
          <p:cNvPicPr>
            <a:picLocks noChangeAspect="1" noChangeArrowheads="1"/>
          </p:cNvPicPr>
          <p:nvPr/>
        </p:nvPicPr>
        <p:blipFill>
          <a:blip r:embed="rId3"/>
          <a:srcRect l="2609" t="53743" r="4348" b="6288"/>
          <a:stretch>
            <a:fillRect/>
          </a:stretch>
        </p:blipFill>
        <p:spPr bwMode="auto">
          <a:xfrm>
            <a:off x="500034" y="500042"/>
            <a:ext cx="7643866" cy="564360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14942" y="1785926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[bi:]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5464975" y="296465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86380" y="3429000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[b]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4357694"/>
            <a:ext cx="22860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Banana</a:t>
            </a:r>
          </a:p>
          <a:p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Ball</a:t>
            </a:r>
          </a:p>
          <a:p>
            <a:endParaRPr lang="ru-RU" dirty="0"/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2571768" cy="207170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flipH="1">
            <a:off x="1403009" y="4143380"/>
            <a:ext cx="266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a bird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8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C:\Users\User\Desktop\image_59003cc042cd5.png"/>
          <p:cNvPicPr>
            <a:picLocks noChangeAspect="1" noChangeArrowheads="1"/>
          </p:cNvPicPr>
          <p:nvPr/>
        </p:nvPicPr>
        <p:blipFill>
          <a:blip r:embed="rId3"/>
          <a:srcRect t="34025" b="20289"/>
          <a:stretch>
            <a:fillRect/>
          </a:stretch>
        </p:blipFill>
        <p:spPr bwMode="auto">
          <a:xfrm>
            <a:off x="571472" y="1071546"/>
            <a:ext cx="8001056" cy="45204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9000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1357298"/>
            <a:ext cx="65008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  b             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a           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[æ    b]               [b    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æb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                     [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500960" y="25709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358216" y="24995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0529981">
            <a:off x="1768149" y="2791917"/>
            <a:ext cx="1121323" cy="921472"/>
          </a:xfrm>
          <a:prstGeom prst="arc">
            <a:avLst>
              <a:gd name="adj1" fmla="val 12778095"/>
              <a:gd name="adj2" fmla="val 2081078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5144298" y="25709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358744" y="25709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0529981">
            <a:off x="5606555" y="2828629"/>
            <a:ext cx="1121323" cy="921472"/>
          </a:xfrm>
          <a:prstGeom prst="arc">
            <a:avLst>
              <a:gd name="adj1" fmla="val 12778095"/>
              <a:gd name="adj2" fmla="val 2081078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750199" y="3393281"/>
            <a:ext cx="5357850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4348" y="642918"/>
            <a:ext cx="1407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Exercise 1</a:t>
            </a:r>
            <a:r>
              <a:rPr lang="en-US" dirty="0" smtClean="0"/>
              <a:t>. </a:t>
            </a:r>
            <a:endParaRPr lang="ru-RU" dirty="0"/>
          </a:p>
        </p:txBody>
      </p:sp>
    </p:spTree>
  </p:cSld>
  <p:clrMapOvr>
    <a:masterClrMapping/>
  </p:clrMapOvr>
  <p:transition advClick="0" advTm="5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857232"/>
            <a:ext cx="5565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Exercise 2. </a:t>
            </a:r>
            <a:r>
              <a:rPr lang="kk-K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Берілген әріптердің дыбыстарын жаз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714488"/>
            <a:ext cx="22541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__________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36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ны для школ\karand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2214554"/>
            <a:ext cx="407196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bye!</a:t>
            </a:r>
            <a:endParaRPr lang="ru-RU" sz="6600" b="1" cap="none" spc="0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89</Words>
  <PresentationFormat>Экран (4:3)</PresentationFormat>
  <Paragraphs>25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2020-10-15T05:50:30Z</dcterms:created>
  <dcterms:modified xsi:type="dcterms:W3CDTF">2020-11-16T17:20:08Z</dcterms:modified>
</cp:coreProperties>
</file>