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62" r:id="rId4"/>
    <p:sldId id="263" r:id="rId5"/>
    <p:sldId id="258" r:id="rId6"/>
    <p:sldId id="259" r:id="rId7"/>
    <p:sldId id="266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199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83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5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316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420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05461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4242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108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3695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397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21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614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735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929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976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39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80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05A7C5-C66B-4E4F-916E-DD4BE2CE52DE}" type="datetimeFigureOut">
              <a:rPr lang="ru-RU" smtClean="0"/>
              <a:t>19.11.2018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494AC62-A6AC-4130-A5F0-BB3E705B36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064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>
                <a:latin typeface="Arial" panose="020B0604020202020204" pitchFamily="34" charset="0"/>
                <a:cs typeface="Arial" panose="020B0604020202020204" pitchFamily="34" charset="0"/>
              </a:rPr>
              <a:t>Жылу қозғалтқыштар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Arial Black" panose="020B0A04020102020204" pitchFamily="34" charset="0"/>
              </a:rPr>
              <a:t>Жалпы мәлімет</a:t>
            </a:r>
            <a:endParaRPr lang="ru-RU" b="1" dirty="0">
              <a:latin typeface="Arial Black" panose="020B0A040201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  <a:defRPr/>
            </a:pPr>
            <a:r>
              <a:rPr lang="kk-KZ" sz="3200" b="1" i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Жылу  қозғалтқыштары </a:t>
            </a:r>
            <a:r>
              <a:rPr lang="kk-K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деп - жүйенің  ішкі энергиясының  бір бөлігін  механикалық  энергияға  айналдыратын  және  соның есебінен жұмыс істейтін  құрылғыларды айта</a:t>
            </a:r>
            <a:r>
              <a:rPr lang="kk-KZ" sz="3200" b="1" dirty="0"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kk-K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ды 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1839" y="558582"/>
            <a:ext cx="6798734" cy="1303867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Жылу қозғалткыштарының</a:t>
            </a:r>
            <a:br>
              <a:rPr lang="kk-KZ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түрлері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2409740"/>
            <a:ext cx="7560840" cy="344499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1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Іштен жанатын                 Бу және газ                   Реактивті </a:t>
            </a:r>
          </a:p>
          <a:p>
            <a:pPr>
              <a:buNone/>
            </a:pPr>
            <a:r>
              <a:rPr lang="kk-KZ" sz="3100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трубиналы </a:t>
            </a:r>
          </a:p>
          <a:p>
            <a:pPr>
              <a:buNone/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400" dirty="0" smtClean="0">
                <a:latin typeface="Times New Roman" pitchFamily="18" charset="0"/>
                <a:cs typeface="Times New Roman" pitchFamily="18" charset="0"/>
              </a:rPr>
              <a:t>Ең көп таралған түрі-іштен жанатын қозғалтқыштар.</a:t>
            </a:r>
          </a:p>
          <a:p>
            <a:pPr>
              <a:buNone/>
            </a:pPr>
            <a:r>
              <a:rPr lang="kk-KZ" sz="3400" dirty="0" smtClean="0">
                <a:latin typeface="Times New Roman" pitchFamily="18" charset="0"/>
                <a:cs typeface="Times New Roman" pitchFamily="18" charset="0"/>
              </a:rPr>
              <a:t>Себебі,ол арзан, әрі тиімді және де табиғатқа зияны ең </a:t>
            </a:r>
          </a:p>
          <a:p>
            <a:pPr>
              <a:buNone/>
            </a:pPr>
            <a:r>
              <a:rPr lang="kk-KZ" sz="3400" dirty="0" smtClean="0">
                <a:latin typeface="Times New Roman" pitchFamily="18" charset="0"/>
                <a:cs typeface="Times New Roman" pitchFamily="18" charset="0"/>
              </a:rPr>
              <a:t>аз болып табылады.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>
            <a:stCxn id="3" idx="0"/>
          </p:cNvCxnSpPr>
          <p:nvPr/>
        </p:nvCxnSpPr>
        <p:spPr>
          <a:xfrm flipH="1">
            <a:off x="2123728" y="2409740"/>
            <a:ext cx="2484276" cy="6592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630338" y="2409740"/>
            <a:ext cx="0" cy="6592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3" idx="0"/>
          </p:cNvCxnSpPr>
          <p:nvPr/>
        </p:nvCxnSpPr>
        <p:spPr>
          <a:xfrm>
            <a:off x="4608004" y="2409740"/>
            <a:ext cx="2443310" cy="6592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kk-KZ" sz="48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Қазіргі заман қозғалтқыштар</a:t>
            </a:r>
            <a:endParaRPr lang="ru-RU" sz="4800" b="1" dirty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83568" y="2346432"/>
            <a:ext cx="4040188" cy="732974"/>
          </a:xfrm>
        </p:spPr>
        <p:txBody>
          <a:bodyPr/>
          <a:lstStyle/>
          <a:p>
            <a:r>
              <a:rPr lang="kk-KZ" sz="2000" b="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Трубиналы ұшақтарда, локомотив-терде,теңіз кемелерінде</a:t>
            </a:r>
            <a:endParaRPr lang="ru-RU" sz="2000" b="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Documents\Файлы Mail.Ru Агента\aruzhan--2000@mail.ru\dariya30.11.00@mail.ru\загруженное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51042" r="70313"/>
          <a:stretch>
            <a:fillRect/>
          </a:stretch>
        </p:blipFill>
        <p:spPr bwMode="auto">
          <a:xfrm>
            <a:off x="683568" y="3358581"/>
            <a:ext cx="3207599" cy="3025762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xfrm>
            <a:off x="5106053" y="2503144"/>
            <a:ext cx="3337560" cy="576262"/>
          </a:xfrm>
        </p:spPr>
        <p:txBody>
          <a:bodyPr/>
          <a:lstStyle/>
          <a:p>
            <a:r>
              <a:rPr lang="kk-KZ" sz="2000" b="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Реактивті зымырандар мен ұшақтарда</a:t>
            </a:r>
            <a:endParaRPr lang="ru-RU" sz="2000" b="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C:\Documents\Файлы Mail.Ru Агента\aruzhan--2000@mail.ru\dariya30.11.00@mail.ru\загруженное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 l="67969" t="51042"/>
          <a:stretch>
            <a:fillRect/>
          </a:stretch>
        </p:blipFill>
        <p:spPr bwMode="auto">
          <a:xfrm>
            <a:off x="5240983" y="3358581"/>
            <a:ext cx="3180926" cy="305566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kk-KZ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Пайдасы</a:t>
            </a:r>
            <a:endParaRPr lang="ru-RU" sz="5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Экономиканың дамуына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ықпал етеді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Қолайлы жағдай жасауға көмектеседі;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Адам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еңбегін жеңілдетуге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жерден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жерге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тез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жетуіне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көмектеседі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5" y="764704"/>
            <a:ext cx="6798736" cy="12961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kk-KZ" sz="54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Зияны</a:t>
            </a:r>
            <a:endParaRPr lang="ru-RU" sz="54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Биосфераны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ластайды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Қоршаған ортаның температурасын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жоғары-латады;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Табиғи отын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қорларын азайтады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Адам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ағзасына әсер етеді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404664"/>
            <a:ext cx="8856984" cy="6024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k-KZ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Іштен жану қозғалтқышының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 автокөліктерде көбінесе төрт цилиндрлі түрі пайдаланылады, цилиндрлердің жұмысы – олардағы жұмыстық жүріс бірінен кейін бірі орындалатындай болып атқарылады.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kk-KZ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Жетістіктері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563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1.Массасы жеңіл;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563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2.Өте ыңғайлы (компактілі);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563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3.Пайдалы әсер коэффициенті  (25-30%)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Кемшіліктері: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563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1.Жоғары сапалы отын қажет етеді;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563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2.Құрылымы күрделі;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563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3.Иіннің айналу жылдамдығы жоғары;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563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4.Улы газдар;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563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5.Шу.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563"/>
              </a:spcAft>
            </a:pPr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Қолданылуы: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Газ турбиналарында иінді-шатунды механизм  мен  бу қазандығының жоқтығы оларды жылу және атом электр станцияларында электр энергиясын өндіруде, көліктерде қолдануға мүмкіндік береді.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sz="1725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kk-KZ" sz="1725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1725" dirty="0"/>
          </a:p>
        </p:txBody>
      </p:sp>
      <p:pic>
        <p:nvPicPr>
          <p:cNvPr id="46" name="Picture 2" descr="Four-cylinder Four-stroke Engine - Schemat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001" y="2050409"/>
            <a:ext cx="2397513" cy="223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77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4-Stroke-Engi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312" y="1187317"/>
            <a:ext cx="1978619" cy="428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18615646">
            <a:off x="45322" y="1409126"/>
            <a:ext cx="266963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3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Іштен жану қозғалтқышы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69311" y="994093"/>
            <a:ext cx="270291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7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27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тактілі</a:t>
            </a:r>
            <a:r>
              <a:rPr lang="ru-RU" sz="27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цикл</a:t>
            </a: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5654" y="1641670"/>
            <a:ext cx="1795428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1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1 - такт -сору</a:t>
            </a:r>
            <a:endParaRPr lang="ru-RU" sz="2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94361" y="2022310"/>
            <a:ext cx="227504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1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2 - такт - </a:t>
            </a:r>
            <a:r>
              <a:rPr lang="ru-RU" sz="21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сығылу</a:t>
            </a:r>
            <a:endParaRPr lang="ru-RU" sz="2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74401" y="2351061"/>
            <a:ext cx="347890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1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3  - такт - </a:t>
            </a:r>
            <a:r>
              <a:rPr lang="ru-RU" sz="21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жұмыстық</a:t>
            </a:r>
            <a:r>
              <a:rPr lang="ru-RU" sz="21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жүріс</a:t>
            </a:r>
            <a:endParaRPr lang="ru-RU" sz="2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04446" y="2772124"/>
            <a:ext cx="254883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1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4 - такт – </a:t>
            </a:r>
            <a:r>
              <a:rPr lang="ru-RU" sz="2100" b="1" dirty="0" err="1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шығару</a:t>
            </a:r>
            <a:r>
              <a:rPr lang="ru-RU" sz="21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our-cylinder Four-stroke Engine - Schemat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435" y="3702940"/>
            <a:ext cx="2397513" cy="223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14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168</TotalTime>
  <Words>136</Words>
  <Application>Microsoft Office PowerPoint</Application>
  <PresentationFormat>Экран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Натуральные материалы</vt:lpstr>
      <vt:lpstr>Жылу қозғалтқыштары</vt:lpstr>
      <vt:lpstr>Жалпы мәлімет</vt:lpstr>
      <vt:lpstr>Жылу қозғалткыштарының түрлері</vt:lpstr>
      <vt:lpstr>Қазіргі заман қозғалтқыштар</vt:lpstr>
      <vt:lpstr>Пайдасы</vt:lpstr>
      <vt:lpstr>Зияны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Жылу қозғалтқыштар</dc:title>
  <dc:creator>Алибек</dc:creator>
  <cp:lastModifiedBy>Айдана</cp:lastModifiedBy>
  <cp:revision>20</cp:revision>
  <dcterms:created xsi:type="dcterms:W3CDTF">2015-02-09T13:13:27Z</dcterms:created>
  <dcterms:modified xsi:type="dcterms:W3CDTF">2018-11-19T17:53:19Z</dcterms:modified>
</cp:coreProperties>
</file>