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58" r:id="rId6"/>
    <p:sldId id="259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2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4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4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9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9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1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3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7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05A7C5-C66B-4E4F-916E-DD4BE2CE52DE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4AC62-A6AC-4130-A5F0-BB3E705B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Жылу қозғалтқыштар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Arial Black" panose="020B0A04020102020204" pitchFamily="34" charset="0"/>
              </a:rPr>
              <a:t>Жалпы мәлімет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kk-KZ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  қозғалтқыштары </a:t>
            </a:r>
            <a:r>
              <a:rPr lang="kk-K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 - жүйенің  ішкі энергиясының  бір бөлігін  механикалық  энергияға  айналдыратын  және  соның есебінен жұмыс істейтін  құрылғыларды айта</a:t>
            </a:r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kk-K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39" y="55858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 қозғалткыштарының</a:t>
            </a:r>
            <a:br>
              <a:rPr lang="kk-K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09740"/>
            <a:ext cx="7560840" cy="3444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Іштен жанатын                 Бу және газ                   Реактивті </a:t>
            </a:r>
          </a:p>
          <a:p>
            <a:pPr>
              <a:buNone/>
            </a:pPr>
            <a:r>
              <a:rPr lang="kk-KZ" sz="31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трубиналы </a:t>
            </a:r>
          </a:p>
          <a:p>
            <a:pPr>
              <a:buNone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Ең көп таралған түрі-іштен жанатын қозғалтқыштар.</a:t>
            </a: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Себебі,ол арзан, әрі тиімді және де табиғатқа зияны ең </a:t>
            </a: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аз болып табылады.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flipH="1">
            <a:off x="2123728" y="2409740"/>
            <a:ext cx="2484276" cy="659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30338" y="2409740"/>
            <a:ext cx="0" cy="659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>
            <a:off x="4608004" y="2409740"/>
            <a:ext cx="2443310" cy="659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k-KZ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Қазіргі заман қозғалтқыштар</a:t>
            </a:r>
            <a:endParaRPr lang="ru-RU" sz="4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346432"/>
            <a:ext cx="4040188" cy="732974"/>
          </a:xfrm>
        </p:spPr>
        <p:txBody>
          <a:bodyPr/>
          <a:lstStyle/>
          <a:p>
            <a:r>
              <a:rPr lang="kk-KZ" sz="20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Трубиналы ұшақтарда, локомотив-терде,теңіз кемелерінде</a:t>
            </a:r>
            <a:endParaRPr lang="ru-RU" sz="20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\Файлы Mail.Ru Агента\aruzhan--2000@mail.ru\dariya30.11.00@mail.ru\загруженное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51042" r="70313"/>
          <a:stretch>
            <a:fillRect/>
          </a:stretch>
        </p:blipFill>
        <p:spPr bwMode="auto">
          <a:xfrm>
            <a:off x="683568" y="3358581"/>
            <a:ext cx="3207599" cy="302576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5106053" y="2503144"/>
            <a:ext cx="3337560" cy="576262"/>
          </a:xfrm>
        </p:spPr>
        <p:txBody>
          <a:bodyPr/>
          <a:lstStyle/>
          <a:p>
            <a:r>
              <a:rPr lang="kk-KZ" sz="20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Реактивті зымырандар мен ұшақтарда</a:t>
            </a:r>
            <a:endParaRPr lang="ru-RU" sz="20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\Файлы Mail.Ru Агента\aruzhan--2000@mail.ru\dariya30.11.00@mail.ru\загруженное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67969" t="51042"/>
          <a:stretch>
            <a:fillRect/>
          </a:stretch>
        </p:blipFill>
        <p:spPr bwMode="auto">
          <a:xfrm>
            <a:off x="5240983" y="3358581"/>
            <a:ext cx="3180926" cy="30556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Пайдасы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Экономиканың дамуына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ықпал етеді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Қолайлы жағдай жасауға көмектеседі;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еңбегін жеңілдетуге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жетуіне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764704"/>
            <a:ext cx="6798736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Зияны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Биосфераны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ластайды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Қоршаған ортаның температурасын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жоғары-латады;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Табиғи отын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қорларын азайтады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ағзасына әсер етеді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856984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Іштен жану қозғалтқышының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автокөліктерде көбінесе төрт цилиндрлі түрі пайдаланылады, цилиндрлердің жұмысы – олардағы жұмыстық жүріс бірінен кейін бірі орындалатындай болып атқарылады.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Жетістіктері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1.Массасы жеңіл;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2.Өте ыңғайлы (компактілі);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3.Пайдалы әсер коэффициенті  (25-30%)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Кемшіліктері: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1.Жоғары сапалы отын қажет етеді;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2.Құрылымы күрделі;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3.Иіннің айналу жылдамдығы жоғары;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4.Улы газдар;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5.Шу.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563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Қолданылуы: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 турбиналарында иінді-шатунды механизм  мен  бу қазандығының жоқтығы оларды жылу және атом электр станцияларында электр энергиясын өндіруде, көліктерде қолдануға мүмкіндік береді.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72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172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725" dirty="0"/>
          </a:p>
        </p:txBody>
      </p:sp>
      <p:pic>
        <p:nvPicPr>
          <p:cNvPr id="46" name="Picture 2" descr="Four-cylinder Four-stroke Engine - 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01" y="2050409"/>
            <a:ext cx="2397513" cy="22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4-Stroke-En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12" y="1187317"/>
            <a:ext cx="1978619" cy="42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8615646">
            <a:off x="45322" y="1409126"/>
            <a:ext cx="26696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Іштен жану қозғалтқышы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9311" y="994093"/>
            <a:ext cx="27029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7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тактілі</a:t>
            </a:r>
            <a:r>
              <a:rPr lang="ru-RU" sz="27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654" y="1641670"/>
            <a:ext cx="17954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1 - такт -сору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361" y="2022310"/>
            <a:ext cx="22750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2 - такт - </a:t>
            </a:r>
            <a:r>
              <a:rPr lang="ru-RU" sz="21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сығылу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4401" y="2351061"/>
            <a:ext cx="34789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  - такт - </a:t>
            </a:r>
            <a:r>
              <a:rPr lang="ru-RU" sz="21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жұмыстық</a:t>
            </a:r>
            <a:r>
              <a:rPr lang="ru-RU" sz="2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жүріс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04446" y="2772124"/>
            <a:ext cx="25488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4 - такт – </a:t>
            </a:r>
            <a:r>
              <a:rPr lang="ru-RU" sz="21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our-cylinder Four-stroke Engine - 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35" y="3702940"/>
            <a:ext cx="2397513" cy="22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136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Жылу қозғалтқыштары</vt:lpstr>
      <vt:lpstr>Жалпы мәлімет</vt:lpstr>
      <vt:lpstr>Жылу қозғалткыштарының түрлері</vt:lpstr>
      <vt:lpstr>Қазіргі заман қозғалтқыштар</vt:lpstr>
      <vt:lpstr>Пайдасы</vt:lpstr>
      <vt:lpstr>Зияны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Жылу қозғалтқыштар</dc:title>
  <dc:creator>Алибек</dc:creator>
  <cp:lastModifiedBy>Айдана</cp:lastModifiedBy>
  <cp:revision>20</cp:revision>
  <dcterms:created xsi:type="dcterms:W3CDTF">2015-02-09T13:13:27Z</dcterms:created>
  <dcterms:modified xsi:type="dcterms:W3CDTF">2018-11-19T17:53:19Z</dcterms:modified>
</cp:coreProperties>
</file>