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5" r:id="rId5"/>
    <p:sldId id="262" r:id="rId6"/>
    <p:sldId id="264" r:id="rId7"/>
    <p:sldId id="263" r:id="rId8"/>
    <p:sldId id="260" r:id="rId9"/>
    <p:sldId id="266" r:id="rId10"/>
    <p:sldId id="268" r:id="rId11"/>
    <p:sldId id="261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Тақырыбы: Менің отбасым. М м дыбысы мен әрпі. Пән: Сауат ашу Сыныбы: 1 Мұғалі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Тақырыбы: Менің отбасым. М м дыбысы мен әрпі. Пән: Сауат ашу Сыныбы: 1 Мұғалі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Picture 2" descr="C:\Documents and Settings\User\Рабочий стол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WordArt 81"/>
          <p:cNvSpPr>
            <a:spLocks noChangeArrowheads="1" noChangeShapeType="1" noTextEdit="1"/>
          </p:cNvSpPr>
          <p:nvPr/>
        </p:nvSpPr>
        <p:spPr bwMode="auto">
          <a:xfrm>
            <a:off x="1187624" y="188640"/>
            <a:ext cx="6768752" cy="16750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KZ Bookman Old Style"/>
              </a:rPr>
              <a:t>Дәптермен жұмыс</a:t>
            </a:r>
            <a:endParaRPr lang="ru-RU" sz="3600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KZ Bookman Old Style"/>
            </a:endParaRPr>
          </a:p>
        </p:txBody>
      </p:sp>
      <p:pic>
        <p:nvPicPr>
          <p:cNvPr id="24578" name="Picture 2" descr="C:\Documents and Settings\User\Мои документы\Downloads\Screenshot_20200721-115306_Samsung Internet.jpg"/>
          <p:cNvPicPr>
            <a:picLocks noChangeAspect="1" noChangeArrowheads="1"/>
          </p:cNvPicPr>
          <p:nvPr/>
        </p:nvPicPr>
        <p:blipFill>
          <a:blip r:embed="rId3" cstate="print"/>
          <a:srcRect l="7570" t="27385" r="14708" b="26874"/>
          <a:stretch>
            <a:fillRect/>
          </a:stretch>
        </p:blipFill>
        <p:spPr bwMode="auto">
          <a:xfrm>
            <a:off x="1187624" y="1844824"/>
            <a:ext cx="6912768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916832"/>
            <a:ext cx="6984776" cy="42484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755576" y="332656"/>
            <a:ext cx="76328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Танымдық тапсырма  «Кім зерделі</a:t>
            </a:r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?</a:t>
            </a:r>
            <a:r>
              <a:rPr lang="kk-KZ" sz="2800" b="1" dirty="0" smtClean="0"/>
              <a:t>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Мақсат:</a:t>
            </a:r>
            <a:r>
              <a:rPr lang="kk-KZ" sz="2800" dirty="0" smtClean="0">
                <a:latin typeface="Times New Roman" pitchFamily="18" charset="0"/>
                <a:cs typeface="Times New Roman" pitchFamily="18" charset="0"/>
              </a:rPr>
              <a:t>зерделеу арқылы сурет астындағы зат атауларын  тез табу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b="1" dirty="0" smtClean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 </a:t>
            </a:r>
            <a:endParaRPr lang="ru-RU" sz="2400" dirty="0">
              <a:solidFill>
                <a:srgbClr val="FF0000"/>
              </a:solidFill>
              <a:ea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C:\Documents and Settings\User\Рабочий стол\1c84d63823aa1a1c17b1113654c888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Большая перем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Большая переме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http://pomochnik.my1.ru/_ld/23/1487724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 flipH="1">
            <a:off x="3923928" y="2412874"/>
            <a:ext cx="56886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Психологиялық дайындық.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Біз бақытты баламыз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Құстай қанат қағамыз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Дүниені аралап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Оқу білім аламыз</a:t>
            </a:r>
            <a:endParaRPr kumimoji="0" lang="kk-KZ" sz="5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61772"/>
            <a:ext cx="9144000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«Серпілген сауал» әдісі</a:t>
            </a: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Дыбыс дегеніміз не?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-Әріп дегеніміз не?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-Дыбыстар нешеге бөлінеді?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-Дауысты дыбыстарды ата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-Дауыссыз дыбыстарды ата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9552" y="476672"/>
            <a:ext cx="835292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«Серпілген сауал» әдісі</a:t>
            </a:r>
            <a:r>
              <a:rPr lang="kk-KZ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54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kk-KZ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Дыбыс дегеніміз не?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-Әріп дегеніміз не?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-Дыбыстар нешеге бөлінеді?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-Дауысты дыбыстарды ата</a:t>
            </a:r>
            <a:endParaRPr lang="ru-RU" dirty="0" smtClean="0">
              <a:latin typeface="Arial" pitchFamily="34" charset="0"/>
              <a:ea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-Дауыссыз дыбыстарды ата</a:t>
            </a:r>
            <a:endParaRPr lang="kk-KZ" sz="2800" dirty="0" smtClean="0">
              <a:latin typeface="Arial" pitchFamily="34" charset="0"/>
            </a:endParaRPr>
          </a:p>
        </p:txBody>
      </p:sp>
      <p:pic>
        <p:nvPicPr>
          <p:cNvPr id="5" name="Picture 43" descr="knigi-194[1]"/>
          <p:cNvPicPr>
            <a:picLocks noChangeAspect="1" noChangeArrowheads="1" noCrop="1"/>
          </p:cNvPicPr>
          <p:nvPr/>
        </p:nvPicPr>
        <p:blipFill>
          <a:blip r:embed="rId3" cstate="print">
            <a:lum bright="-12000"/>
          </a:blip>
          <a:srcRect/>
          <a:stretch>
            <a:fillRect/>
          </a:stretch>
        </p:blipFill>
        <p:spPr bwMode="auto">
          <a:xfrm>
            <a:off x="6084168" y="4221088"/>
            <a:ext cx="3059832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55576" y="5301208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Аа  Нн  Лл  Рр Оо Тт  Уу  Шш   Сс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AutoShape 4" descr="Урок обучения грамоте по теме &quot;Согласные звуки [к], [к'], буквы &quot;К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 l="56699" t="14301" r="18889" b="44750"/>
          <a:stretch>
            <a:fillRect/>
          </a:stretch>
        </p:blipFill>
        <p:spPr bwMode="auto">
          <a:xfrm>
            <a:off x="5364088" y="1124744"/>
            <a:ext cx="2232248" cy="2808312"/>
          </a:xfrm>
          <a:prstGeom prst="rect">
            <a:avLst/>
          </a:prstGeom>
          <a:noFill/>
        </p:spPr>
      </p:pic>
      <p:pic>
        <p:nvPicPr>
          <p:cNvPr id="8" name="Picture 5" descr="C:\Documents and Settings\User\Рабочий стол\3.JPG"/>
          <p:cNvPicPr>
            <a:picLocks noChangeAspect="1" noChangeArrowheads="1"/>
          </p:cNvPicPr>
          <p:nvPr/>
        </p:nvPicPr>
        <p:blipFill>
          <a:blip r:embed="rId3" cstate="print"/>
          <a:srcRect l="19984" t="13128" r="55604" b="43822"/>
          <a:stretch>
            <a:fillRect/>
          </a:stretch>
        </p:blipFill>
        <p:spPr bwMode="auto">
          <a:xfrm>
            <a:off x="899592" y="1052736"/>
            <a:ext cx="2232248" cy="29523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47664" y="116632"/>
            <a:ext cx="6336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Сәйкесін тап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561772"/>
            <a:ext cx="9144000" cy="116955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0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«Серпілген сауал» әдісі</a:t>
            </a:r>
            <a:r>
              <a:rPr kumimoji="0" lang="kk-KZ" sz="1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</a:rPr>
              <a:t>..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Дыбыс дегеніміз не?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-Әріп дегеніміз не?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-Дыбыстар нешеге бөлінеді?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-Дауысты дыбыстарды ата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-Дауыссыз дыбыстарды ата</a:t>
            </a:r>
            <a:endParaRPr kumimoji="0" lang="kk-K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1520" y="260648"/>
            <a:ext cx="9577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Жасырын </a:t>
            </a: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сөз « </a:t>
            </a:r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Кім шапшаң? ойыны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AutoShape 4"/>
          <p:cNvSpPr>
            <a:spLocks noChangeShapeType="1"/>
          </p:cNvSpPr>
          <p:nvPr/>
        </p:nvSpPr>
        <p:spPr bwMode="auto">
          <a:xfrm>
            <a:off x="1547665" y="3501006"/>
            <a:ext cx="1008111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084168" y="1916832"/>
            <a:ext cx="136815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8" name="AutoShape 2"/>
          <p:cNvSpPr>
            <a:spLocks noChangeShapeType="1"/>
          </p:cNvSpPr>
          <p:nvPr/>
        </p:nvSpPr>
        <p:spPr bwMode="auto">
          <a:xfrm>
            <a:off x="4499992" y="2132856"/>
            <a:ext cx="1152128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57" name="AutoShape 1"/>
          <p:cNvSpPr>
            <a:spLocks noChangeShapeType="1"/>
          </p:cNvSpPr>
          <p:nvPr/>
        </p:nvSpPr>
        <p:spPr bwMode="auto">
          <a:xfrm flipV="1">
            <a:off x="1835696" y="2087136"/>
            <a:ext cx="1296144" cy="45719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1791400"/>
            <a:ext cx="4176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Дыбыс </a:t>
            </a:r>
            <a:r>
              <a:rPr lang="kk-KZ" sz="28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Буын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1560" y="3212976"/>
            <a:ext cx="1656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771800" y="3284984"/>
            <a:ext cx="136815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Picture 4" descr="1216360naee841xq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52425" y="5345113"/>
            <a:ext cx="113982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7" descr="MCj0426054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4077072"/>
            <a:ext cx="1728192" cy="230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475656" y="3933056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Сызбаға   сай келетін сөйлемдер  құра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2555776" y="4725144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3779912" y="4725144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475656" y="4725144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1475656" y="5373216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2627784" y="5373216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716016" y="4509120"/>
            <a:ext cx="50405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4800" b="1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3635896" y="5157192"/>
            <a:ext cx="10669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4800" b="1" dirty="0" smtClean="0">
                <a:latin typeface="Times New Roman"/>
                <a:ea typeface="Times New Roman"/>
                <a:cs typeface="Times New Roman"/>
              </a:rPr>
              <a:t>!</a:t>
            </a:r>
            <a:endParaRPr lang="ru-RU" sz="4400" b="1" dirty="0">
              <a:ea typeface="Times New Roman"/>
              <a:cs typeface="Times New Roman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1763688" y="6093296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 flipH="1">
            <a:off x="2699792" y="5805264"/>
            <a:ext cx="6480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2987824" y="6093296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Rectangle 3"/>
          <p:cNvSpPr>
            <a:spLocks noChangeArrowheads="1"/>
          </p:cNvSpPr>
          <p:nvPr/>
        </p:nvSpPr>
        <p:spPr bwMode="auto">
          <a:xfrm>
            <a:off x="4139952" y="6093296"/>
            <a:ext cx="1008112" cy="3853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 flipH="1">
            <a:off x="5148064" y="5877272"/>
            <a:ext cx="720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kk-KZ" sz="4800" b="1" dirty="0" smtClean="0">
                <a:latin typeface="Times New Roman"/>
                <a:ea typeface="Times New Roman"/>
                <a:cs typeface="Times New Roman"/>
              </a:rPr>
              <a:t>?</a:t>
            </a:r>
            <a:endParaRPr lang="ru-RU" sz="4400" b="1" dirty="0"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 descr="C:\Documents and Settings\User\Рабочий стол\-10-638.jpg"/>
          <p:cNvPicPr>
            <a:picLocks noChangeAspect="1" noChangeArrowheads="1"/>
          </p:cNvPicPr>
          <p:nvPr/>
        </p:nvPicPr>
        <p:blipFill>
          <a:blip r:embed="rId3" cstate="print"/>
          <a:srcRect t="12569" b="72279"/>
          <a:stretch>
            <a:fillRect/>
          </a:stretch>
        </p:blipFill>
        <p:spPr bwMode="auto">
          <a:xfrm>
            <a:off x="323528" y="1700808"/>
            <a:ext cx="8568952" cy="1800200"/>
          </a:xfrm>
          <a:prstGeom prst="rect">
            <a:avLst/>
          </a:prstGeom>
          <a:noFill/>
        </p:spPr>
      </p:pic>
      <p:pic>
        <p:nvPicPr>
          <p:cNvPr id="4" name="Picture 6" descr="C:\Documents and Settings\User\Рабочий стол\-10-638.jpg"/>
          <p:cNvPicPr>
            <a:picLocks noChangeAspect="1" noChangeArrowheads="1"/>
          </p:cNvPicPr>
          <p:nvPr/>
        </p:nvPicPr>
        <p:blipFill>
          <a:blip r:embed="rId3" cstate="print"/>
          <a:srcRect l="3555" t="35559" r="5205" b="44342"/>
          <a:stretch>
            <a:fillRect/>
          </a:stretch>
        </p:blipFill>
        <p:spPr bwMode="auto">
          <a:xfrm>
            <a:off x="323528" y="3861048"/>
            <a:ext cx="8424936" cy="237626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476672"/>
            <a:ext cx="55710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“Ойлан, тап” ойыны</a:t>
            </a:r>
            <a:endParaRPr lang="ru-RU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11560" y="404664"/>
            <a:ext cx="81369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«Ой-қиялға ерік беру» 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стратегиясы</a:t>
            </a:r>
            <a:r>
              <a:rPr lang="kk-KZ" sz="3200" b="1" dirty="0" smtClean="0">
                <a:solidFill>
                  <a:srgbClr val="C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kk-KZ" sz="3200" b="1" dirty="0" smtClean="0">
              <a:solidFill>
                <a:srgbClr val="C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kk-KZ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Мақсат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:</a:t>
            </a:r>
            <a:r>
              <a:rPr lang="kk-KZ" b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берілген 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суретпен  </a:t>
            </a:r>
            <a:r>
              <a:rPr lang="kk-KZ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әңгіме құрып айту</a:t>
            </a:r>
            <a:endParaRPr lang="ru-RU" sz="1600" dirty="0" smtClean="0">
              <a:ea typeface="Times New Roman"/>
              <a:cs typeface="Times New Roman"/>
            </a:endParaRPr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rto="http://schemas.microsoft.com/office/word/2006/arto" xmlns="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55576" y="1556792"/>
            <a:ext cx="7416824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Ни минуты без книги, дизайн для создани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Ни минуты без книги, дизайн для создани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Documents and Settings\User\Рабочий стол\ni-minuti-bez-kni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195736" y="1772816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Мына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сөйлемдерді оқыңдар, неше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сөйлем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екенін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анықтаңдар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endParaRPr lang="ru-RU" dirty="0" smtClean="0"/>
          </a:p>
          <a:p>
            <a:pPr fontAlgn="base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Күн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суытты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қар жауды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аяз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болды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қатты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2564904"/>
            <a:ext cx="4824536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Ни минуты без книги, дизайн для создани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Ни минуты без книги, дизайн для создания презентаци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3" name="Picture 5" descr="C:\Documents and Settings\User\Рабочий стол\ni-minuti-bez-kni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23728" y="2492896"/>
            <a:ext cx="4824536" cy="10081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5" name="Picture 7" descr="C:\Documents and Settings\User\Мои документы\Downloads\Screenshot_20200721-114703_Samsung Internet.jpg"/>
          <p:cNvPicPr>
            <a:picLocks noChangeAspect="1" noChangeArrowheads="1"/>
          </p:cNvPicPr>
          <p:nvPr/>
        </p:nvPicPr>
        <p:blipFill>
          <a:blip r:embed="rId3" cstate="print"/>
          <a:srcRect l="18502" t="41456" b="27451"/>
          <a:stretch>
            <a:fillRect/>
          </a:stretch>
        </p:blipFill>
        <p:spPr bwMode="auto">
          <a:xfrm>
            <a:off x="1835696" y="1700808"/>
            <a:ext cx="5400600" cy="39604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059832" y="980728"/>
            <a:ext cx="2582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Кім тез оқиды?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192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58</cp:revision>
  <dcterms:modified xsi:type="dcterms:W3CDTF">2020-08-03T20:54:07Z</dcterms:modified>
</cp:coreProperties>
</file>