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3" r:id="rId5"/>
    <p:sldId id="256" r:id="rId6"/>
    <p:sldId id="257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64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1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27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7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20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29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6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45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20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0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1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D2ABE-D30C-401D-BCF3-82DB2135411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AE42-955A-463B-B4D6-97AA61D8A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89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0d32/00119961-f55818bb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4"/>
          <a:stretch/>
        </p:blipFill>
        <p:spPr bwMode="auto">
          <a:xfrm>
            <a:off x="838200" y="365125"/>
            <a:ext cx="10390093" cy="597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6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4fe/00180d55-df4ea853/img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65124"/>
            <a:ext cx="11013141" cy="66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8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kipk.kz/wp-content/uploads/2019/09/Screenshot_1-768x4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24" y="470648"/>
            <a:ext cx="10569388" cy="611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45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71e/001158b5-6557f69c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469" y="188259"/>
            <a:ext cx="9943166" cy="633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9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oldkaz.kyzylorda-news.kz/uploads/posts/2018-02/1519187722_21brifflatin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07" y="-220477"/>
            <a:ext cx="11268634" cy="640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resent5.com/presentation/195802299_451990003/image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7" y="-1"/>
            <a:ext cx="11376213" cy="669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7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allart.kz/wp-content/uploads/2019/05/latinica-768x64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685929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97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777</cp:lastModifiedBy>
  <cp:revision>4</cp:revision>
  <dcterms:created xsi:type="dcterms:W3CDTF">2020-11-05T05:23:19Z</dcterms:created>
  <dcterms:modified xsi:type="dcterms:W3CDTF">2020-11-05T07:01:50Z</dcterms:modified>
</cp:coreProperties>
</file>