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068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7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0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2053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022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76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0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82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1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09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6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2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3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DA06-6D34-4665-AEFC-225BC735357A}" type="datetimeFigureOut">
              <a:rPr lang="ru-RU" smtClean="0"/>
              <a:t>08.04.2020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C7A0E6-082F-417B-AADA-C4A80A10D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05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2" y="286604"/>
            <a:ext cx="8284191" cy="3764229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</a:t>
            </a:r>
            <a:r>
              <a:rPr lang="kk-KZ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7769202-8CAC-4A6E-908F-6682275FA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0991" y="4517409"/>
            <a:ext cx="3733011" cy="1419367"/>
          </a:xfrm>
        </p:spPr>
        <p:txBody>
          <a:bodyPr>
            <a:noAutofit/>
          </a:bodyPr>
          <a:lstStyle/>
          <a:p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бас ұстазы-ата-анасы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8F08B509-1207-4C80-8F2C-8C31C8D009EF}"/>
              </a:ext>
            </a:extLst>
          </p:cNvPr>
          <p:cNvSpPr/>
          <p:nvPr/>
        </p:nvSpPr>
        <p:spPr>
          <a:xfrm>
            <a:off x="9274002" y="6086903"/>
            <a:ext cx="2917998" cy="771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i="1" dirty="0">
                <a:solidFill>
                  <a:schemeClr val="accent6">
                    <a:lumMod val="50000"/>
                  </a:schemeClr>
                </a:solidFill>
              </a:rPr>
              <a:t>Біз біргеміз….</a:t>
            </a:r>
            <a:endParaRPr lang="ru-RU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000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шықпаңыз</a:t>
            </a:r>
            <a:endParaRPr lang="ru-RU" sz="2000" dirty="0">
              <a:solidFill>
                <a:srgbClr val="E76618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бірге……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 lnSpcReduction="10000"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Таңғы жаттығулар жасау;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тамақтану;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ұйымдастыру;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фильм көру;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3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шаруасынаи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тарту;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 жаттау</a:t>
            </a: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жасау;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болыңыз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оқудағы ата –ананың  міндеттері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 бірге күн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</a:t>
            </a:r>
            <a:r>
              <a:rPr lang="ru-RU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kk-KZ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қолдаушысы ,кеңесшісі болу;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Сабырлық ,шыдамдылық таныту;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тәжірибені қабылдау;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Құрылғылармен шама келгенше қамтамасыз ету;</a:t>
            </a:r>
          </a:p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қажет……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компьютер (телефон)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үшін……….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тетікшені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Нұсқауларға назар аударыңыз…..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83141"/>
            <a:ext cx="9217293" cy="445822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;( тек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естілмей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94282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есіне……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 lnSpcReduction="10000"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бергенде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тұрудың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сабақ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🖊️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қатыспай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Сіздерден сұрайтынымыз….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аз уақыт онлайн болуын, көп уақытын өз бетімен жұмыс жасауын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тапсырмаларын уақытында  орындап , мұғаліммен кері байланыста болуын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қосымша тапсырмалар орындауын, әдеби кітаптар </a:t>
            </a:r>
            <a:r>
              <a:rPr lang="kk-KZ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оқуын,телеарна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сабақтарын уақытында көруін қадағалаңыз…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44349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408</Words>
  <Application>Microsoft Office PowerPoint</Application>
  <PresentationFormat>Произвольный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      Қашықтан оқытуды ұйымдастыру жөнінде ата-аналарға арналған жадынама</vt:lpstr>
      <vt:lpstr>Қашықтықтан оқудағы ата –ананың  міндеттері</vt:lpstr>
      <vt:lpstr>Нені ескеруіңіз қажет……</vt:lpstr>
      <vt:lpstr>Балаңыз  үшін……….</vt:lpstr>
      <vt:lpstr>Сабақ өтіп жатқанда….</vt:lpstr>
      <vt:lpstr>Сабақ өтіп жатқанда….</vt:lpstr>
      <vt:lpstr>Нұсқауларға назар аударыңыз…..</vt:lpstr>
      <vt:lpstr>Ата –аналар есіне……</vt:lpstr>
      <vt:lpstr>Сіздерден сұрайтынымыз….</vt:lpstr>
      <vt:lpstr>Балаңызбен бірге……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Қашықтан оқытуды ұйымдастыру жөнінде ата-аналар мен оқушыларға арналған жадынама</dc:title>
  <dc:creator>User</dc:creator>
  <cp:lastModifiedBy>User</cp:lastModifiedBy>
  <cp:revision>9</cp:revision>
  <dcterms:created xsi:type="dcterms:W3CDTF">2020-03-31T15:26:49Z</dcterms:created>
  <dcterms:modified xsi:type="dcterms:W3CDTF">2020-04-08T08:47:09Z</dcterms:modified>
</cp:coreProperties>
</file>