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6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451740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бас ұстазы-ата-анасы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Біз біргеміз….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шықпаңыз</a:t>
            </a:r>
            <a:endParaRPr lang="ru-RU" sz="2000" dirty="0">
              <a:solidFill>
                <a:srgbClr val="E7661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шаруасынаи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kk-KZ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,кеңесшісі болу;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 ,шыдамдылық 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 lnSpcReduction="10000"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сабақ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оқуын,телеарна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408</Words>
  <Application>Microsoft Office PowerPoint</Application>
  <PresentationFormat>Произвольный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User</cp:lastModifiedBy>
  <cp:revision>9</cp:revision>
  <dcterms:created xsi:type="dcterms:W3CDTF">2020-03-31T15:26:49Z</dcterms:created>
  <dcterms:modified xsi:type="dcterms:W3CDTF">2020-04-08T08:47:09Z</dcterms:modified>
</cp:coreProperties>
</file>