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68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7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0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205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22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762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207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82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1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68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19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92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96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1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92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3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9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5DA06-6D34-4665-AEFC-225BC735357A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5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F68407-D065-40D2-AC1F-8AFFD1F86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922" y="286604"/>
            <a:ext cx="8284191" cy="376422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Қашықтан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</a:t>
            </a:r>
            <a:r>
              <a:rPr lang="kk-KZ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769202-8CAC-4A6E-908F-6682275FA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0991" y="4517409"/>
            <a:ext cx="3733011" cy="1419367"/>
          </a:xfrm>
        </p:spPr>
        <p:txBody>
          <a:bodyPr>
            <a:noAutofit/>
          </a:bodyPr>
          <a:lstStyle/>
          <a:p>
            <a:r>
              <a:rPr lang="kk-KZ" sz="2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бас ұстазы-ата-анасы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08B509-1207-4C80-8F2C-8C31C8D009EF}"/>
              </a:ext>
            </a:extLst>
          </p:cNvPr>
          <p:cNvSpPr/>
          <p:nvPr/>
        </p:nvSpPr>
        <p:spPr>
          <a:xfrm>
            <a:off x="9274002" y="6086903"/>
            <a:ext cx="2917998" cy="7710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i="1" dirty="0">
                <a:solidFill>
                  <a:schemeClr val="accent6">
                    <a:lumMod val="50000"/>
                  </a:schemeClr>
                </a:solidFill>
              </a:rPr>
              <a:t>Біз біргеміз….</a:t>
            </a:r>
            <a:endParaRPr lang="ru-RU" sz="20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C9EE04F-8A45-4735-B549-F94905BE68E5}"/>
              </a:ext>
            </a:extLst>
          </p:cNvPr>
          <p:cNvSpPr/>
          <p:nvPr/>
        </p:nvSpPr>
        <p:spPr>
          <a:xfrm>
            <a:off x="9648967" y="109182"/>
            <a:ext cx="2402006" cy="11600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000" dirty="0">
                <a:solidFill>
                  <a:srgbClr val="E7661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Үйден шықпаңыз</a:t>
            </a:r>
            <a:endParaRPr lang="ru-RU" sz="2000" dirty="0">
              <a:solidFill>
                <a:srgbClr val="E76618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9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CE074-0B0B-49F3-A99B-7F3AF019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/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Балаңызбен бірге……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094CE10-540F-48E5-B0CF-A0720130F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5719"/>
            <a:ext cx="9353770" cy="4635643"/>
          </a:xfrm>
        </p:spPr>
        <p:txBody>
          <a:bodyPr>
            <a:normAutofit lnSpcReduction="10000"/>
          </a:bodyPr>
          <a:lstStyle/>
          <a:p>
            <a:r>
              <a:rPr lang="kk-KZ" dirty="0"/>
              <a:t>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Таңғы жаттығулар жасау;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 тамақтану;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 ұйымдастыру;</a:t>
            </a:r>
          </a:p>
          <a:p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 фильм көру;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</a:t>
            </a:r>
            <a:r>
              <a:rPr lang="kk-KZ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шаруасынаи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тарту;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 жаттау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 жасау;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43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16BB32-174B-4EFC-8D14-E1C929FA5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Елімізде болып жатқан жағдайларға түсінушілікпен қарап, ертеңгі болашағымыз үшін үйден шықпай білім алуда</a:t>
            </a:r>
          </a:p>
          <a:p>
            <a:pPr marL="0" indent="0">
              <a:buNone/>
            </a:pPr>
            <a:r>
              <a:rPr lang="kk-KZ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бізбен бірге болыңыз</a:t>
            </a:r>
            <a:r>
              <a:rPr lang="kk-KZ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4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1F5EDA-DE3D-45BC-B549-48E53510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оқудағы ата –ананың  міндеттері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D7654C-FA7F-40C5-A704-23ED23E2E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Баламен бірге күн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kk-KZ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қолдаушысы ,кеңесшісі болу;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Сабырлық ,шыдамдылық таныту;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тәжірибені қабылдау;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Құрылғылармен шама келгенше қамтамасыз ету;</a:t>
            </a: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212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61E868-CAEB-44DB-BC07-3A2BE853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Нені ескеруіңіз қажет……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57FCED-FBC6-4BEB-ACCA-5BD780C51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367418" cy="4472223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хабарланады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компьютер (телефон)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зарядталған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кешке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812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E796C-8B78-4CA0-927B-FB2C6D74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  үшін……….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35DC2-29B5-4E73-A74F-9E6061E03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777"/>
            <a:ext cx="8596668" cy="467658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қосылыңыз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минут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халаттарда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342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B259B-778B-4BCB-A2D2-A6F7B5F5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274D96-63E5-4733-B016-1FB2D1E33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өшіруіңіз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келтірмеуін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ұстаңыз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26476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39ABB-59DE-40C9-A48F-5BC538E7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8DCC46-9535-4584-99FB-68E979E4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3833"/>
            <a:ext cx="8596668" cy="47175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шықпауы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тамақтанбауы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алаңдамауы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кетпеуі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қойса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компьютердегі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тетікшені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(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472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87B627-BB05-4B8A-A05C-4EA1F358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Нұсқауларға назар аударыңыз…..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FC73C7-C28F-4D1F-A8E5-39AD70FC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83141"/>
            <a:ext cx="9217293" cy="445822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түсіндірмесінен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чатта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;( тек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естілмей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94282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A78928-CEBE-43C7-B453-12D02719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–аналар есіне……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BA0CB5-3795-4D17-B49A-5750D73C9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1504"/>
            <a:ext cx="9285532" cy="4585647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бергенде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орнынан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тұрудың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қажеті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рұқсатынсыз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бейнетаспаға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түсіруге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сабақ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араласуға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шектеу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себепсіз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қатыспай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3520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316F47-2E78-4E7F-B76D-75755C5F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Сіздерден сұрайтынымыз….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86EA8F-DD2C-4088-B1D5-2A6F122D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3015"/>
            <a:ext cx="8596668" cy="4608347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аз уақыт онлайн болуын, көп уақытын өз бетімен жұмыс жасауын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тапсырмаларын уақытында  орындап , мұғаліммен кері байланыста болуын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қосымша тапсырмалар орындауын, әдеби кітаптар </a:t>
            </a:r>
            <a:r>
              <a:rPr lang="kk-KZ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оқуын,телеарна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сабақтарын уақытында көруін қадағалаңыз…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44349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</TotalTime>
  <Words>408</Words>
  <Application>Microsoft Office PowerPoint</Application>
  <PresentationFormat>Произвольный</PresentationFormat>
  <Paragraphs>60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      Қашықтан оқытуды ұйымдастыру жөнінде ата-аналарға арналған жадынама</vt:lpstr>
      <vt:lpstr>Қашықтықтан оқудағы ата –ананың  міндеттері</vt:lpstr>
      <vt:lpstr>Нені ескеруіңіз қажет……</vt:lpstr>
      <vt:lpstr>Балаңыз  үшін……….</vt:lpstr>
      <vt:lpstr>Сабақ өтіп жатқанда….</vt:lpstr>
      <vt:lpstr>Сабақ өтіп жатқанда….</vt:lpstr>
      <vt:lpstr>Нұсқауларға назар аударыңыз…..</vt:lpstr>
      <vt:lpstr>Ата –аналар есіне……</vt:lpstr>
      <vt:lpstr>Сіздерден сұрайтынымыз….</vt:lpstr>
      <vt:lpstr>Балаңызбен бірге……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Қашықтан оқытуды ұйымдастыру жөнінде ата-аналар мен оқушыларға арналған жадынама</dc:title>
  <dc:creator>User</dc:creator>
  <cp:lastModifiedBy>User</cp:lastModifiedBy>
  <cp:revision>9</cp:revision>
  <dcterms:created xsi:type="dcterms:W3CDTF">2020-03-31T15:26:49Z</dcterms:created>
  <dcterms:modified xsi:type="dcterms:W3CDTF">2020-04-08T08:47:09Z</dcterms:modified>
</cp:coreProperties>
</file>