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2" r:id="rId3"/>
    <p:sldId id="265" r:id="rId4"/>
    <p:sldId id="264" r:id="rId5"/>
    <p:sldId id="263" r:id="rId6"/>
    <p:sldId id="259" r:id="rId7"/>
    <p:sldId id="260" r:id="rId8"/>
    <p:sldId id="261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7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D93880E-0827-469B-9294-2E8CC378907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777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708236-D65D-4B5F-A60F-9E89F76C2BA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2235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DAA3281-87EF-4130-8ED5-6BD7120130A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9680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CE574E-1B7B-45DD-9732-A34026B56AF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5431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BBA899B-7DBB-41E4-BFE1-E37597A0455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705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A0E83B1-A1C6-4C4A-8325-59DFD9DF4DF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6997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724A90B-B112-4EEB-BB93-F5BDB1B3F2B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3044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7E20E80-1D9A-47BC-B51C-3132BA254E0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78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53EDC28-6069-46C8-B2E1-419CDB69418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905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447EC6-F5B5-4977-9930-3CC26FFC64F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43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F888681-1B24-4A9B-B894-301AAFDB1A3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401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BC6DDC-8A8E-4166-B106-9E6F7905C1BB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52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86563" y="6643688"/>
            <a:ext cx="2357437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116632"/>
            <a:ext cx="4680520" cy="132343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4000" b="1" dirty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Психологиялық </a:t>
            </a:r>
          </a:p>
          <a:p>
            <a:pPr>
              <a:defRPr/>
            </a:pPr>
            <a:r>
              <a:rPr lang="kk-KZ" sz="4000" b="1" dirty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дайындық</a:t>
            </a:r>
            <a:endParaRPr lang="ru-RU" sz="4000" b="1" dirty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5108" name="Рисунок 5" descr="0_8ad6_18898049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-257175"/>
            <a:ext cx="24955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1063" y="1340768"/>
            <a:ext cx="8409485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3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Күн жарығын алақанға саламын,</a:t>
            </a:r>
          </a:p>
          <a:p>
            <a:pPr algn="ctr">
              <a:defRPr/>
            </a:pPr>
            <a:r>
              <a:rPr lang="kk-KZ" sz="3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Жүрегіме басып ұстай қаламын,</a:t>
            </a:r>
          </a:p>
          <a:p>
            <a:pPr algn="ctr">
              <a:defRPr/>
            </a:pPr>
            <a:r>
              <a:rPr lang="kk-KZ" sz="3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Ізгі әрі нәзік , жарық,мейірімді,</a:t>
            </a:r>
          </a:p>
          <a:p>
            <a:pPr algn="ctr">
              <a:defRPr/>
            </a:pPr>
            <a:r>
              <a:rPr lang="kk-KZ" sz="3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Болып кетер сонда дереу жан-жағым.</a:t>
            </a:r>
            <a:endParaRPr lang="ru-RU" sz="3600" b="1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5110" name="Группа 26"/>
          <p:cNvGrpSpPr>
            <a:grpSpLocks/>
          </p:cNvGrpSpPr>
          <p:nvPr/>
        </p:nvGrpSpPr>
        <p:grpSpPr bwMode="auto">
          <a:xfrm>
            <a:off x="0" y="4959350"/>
            <a:ext cx="9144000" cy="1484313"/>
            <a:chOff x="0" y="5273664"/>
            <a:chExt cx="8877313" cy="1597025"/>
          </a:xfrm>
        </p:grpSpPr>
        <p:pic>
          <p:nvPicPr>
            <p:cNvPr id="175112" name="Picture 8" descr="012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5113" name="Picture 10" descr="012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5111" name="Picture 3" descr="00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4591050"/>
            <a:ext cx="21590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2467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Топқа бөлу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AKTAU\Downloads\pedteh-270x29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43875"/>
            <a:ext cx="4608512" cy="329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231" y="1484784"/>
            <a:ext cx="2125674" cy="219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541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1.Үй жұмысын сұрау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Зат есім дегеніміз не?</a:t>
            </a:r>
          </a:p>
          <a:p>
            <a:r>
              <a:rPr lang="kk-KZ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Атау септігіне тоқталу.</a:t>
            </a:r>
          </a:p>
          <a:p>
            <a:r>
              <a:rPr lang="kk-KZ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Ілік септігі туралы не білесіңдер?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55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34"/>
          <a:stretch>
            <a:fillRect/>
          </a:stretch>
        </p:blipFill>
        <p:spPr bwMode="auto">
          <a:xfrm>
            <a:off x="0" y="0"/>
            <a:ext cx="914400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81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34"/>
          <a:stretch>
            <a:fillRect/>
          </a:stretch>
        </p:blipFill>
        <p:spPr bwMode="auto">
          <a:xfrm>
            <a:off x="0" y="6446838"/>
            <a:ext cx="91440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78180" name="Рисунок 5" descr="sdfb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604" y="508731"/>
            <a:ext cx="1571625" cy="13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81" name="Прямоугольник 5"/>
          <p:cNvSpPr>
            <a:spLocks noChangeArrowheads="1"/>
          </p:cNvSpPr>
          <p:nvPr/>
        </p:nvSpPr>
        <p:spPr bwMode="auto">
          <a:xfrm rot="20539816">
            <a:off x="210467" y="1001070"/>
            <a:ext cx="55835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</a:t>
            </a:r>
            <a:r>
              <a:rPr lang="ru-RU" alt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Ребус </a:t>
            </a:r>
            <a:r>
              <a:rPr lang="ru-RU" alt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шешу</a:t>
            </a:r>
            <a:endParaRPr lang="en-US" alt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s://fs00.infourok.ru/images/doc/54/67644/hello_html_154c98b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240" y="3145542"/>
            <a:ext cx="2372622" cy="175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KTAU\Music\Downloads\imgpreview (7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43" y="3259460"/>
            <a:ext cx="1845003" cy="155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2532" y="2282279"/>
            <a:ext cx="17369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 &lt;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KTAU\Music\Downloads\0_b2036_e70cdb70_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59458"/>
            <a:ext cx="1512168" cy="126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go4.imgsmail.ru/imgpreview?key=63d5c04e82bc8c78&amp;mb=imgdb_preview_116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59459"/>
            <a:ext cx="1538757" cy="153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204854" y="2241556"/>
            <a:ext cx="17369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&lt;&lt;&lt;&lt;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47806" y="2490019"/>
            <a:ext cx="1766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&lt;&lt;   &lt;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2547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rhivurokov.ru/kopilka/uploads/user_file_56cc5c6cbf7f8/img_user_file_56cc5c6cbf7f8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6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82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4934"/>
            <a:ext cx="9143999" cy="675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412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TAU\Desktop\Женка Раб стол\1 кырк 2г\slaj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Топтық жұмыс</a:t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8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-жаттығу</a:t>
            </a:r>
            <a:endParaRPr lang="ru-RU" b="1" dirty="0">
              <a:solidFill>
                <a:srgbClr val="0070C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48-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жаттығу.</a:t>
            </a:r>
          </a:p>
          <a:p>
            <a:pPr marL="0" indent="0">
              <a:buNone/>
            </a:pP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Жаттығу жұмысы</a:t>
            </a:r>
          </a:p>
          <a:p>
            <a:pPr marL="0" indent="0">
              <a:buNone/>
            </a:pP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50-жаттығу.</a:t>
            </a:r>
          </a:p>
          <a:p>
            <a:pPr marL="0" indent="0">
              <a:buNone/>
            </a:pP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Сөздерді топтау.</a:t>
            </a:r>
          </a:p>
          <a:p>
            <a:pPr marL="0" indent="0">
              <a:buNone/>
            </a:pP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51-жаттығу.</a:t>
            </a:r>
          </a:p>
          <a:p>
            <a:pPr marL="0" indent="0">
              <a:buNone/>
            </a:pP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52-53-жаттығу.Топтық жұмыс.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5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KTAU\Desktop\Женка Раб стол\1 кырк 2г\SHablon-fon-dlya-prezentatsii-na-8-ma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3528392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52-53-жаттығу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b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Топтық </a:t>
            </a:r>
            <a:r>
              <a:rPr lang="kk-KZ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жұмыс.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5450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AKTAU\Desktop\Женка Раб стол\1 кырк 2г\rbccc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968" y="4509120"/>
            <a:ext cx="2387600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7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KTAU\Desktop\Женка Раб стол\1 кырк 2г\imgpreview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AKTAU\Desktop\Женка Раб стол\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540" y="1600201"/>
            <a:ext cx="251367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KTAU\Desktop\Женка Раб стол\imgpreview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906" y="3645024"/>
            <a:ext cx="20859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274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76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Diseño predeterminado</vt:lpstr>
      <vt:lpstr>Презентация PowerPoint</vt:lpstr>
      <vt:lpstr>Топқа бөлу</vt:lpstr>
      <vt:lpstr>1.Үй жұмысын сұрау</vt:lpstr>
      <vt:lpstr>Презентация PowerPoint</vt:lpstr>
      <vt:lpstr>Презентация PowerPoint</vt:lpstr>
      <vt:lpstr>Презентация PowerPoint</vt:lpstr>
      <vt:lpstr>Топтық жұмыс 48-жаттығу</vt:lpstr>
      <vt:lpstr>52-53-жаттығу. Топтық жұмыс.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AKTAU</cp:lastModifiedBy>
  <cp:revision>11</cp:revision>
  <dcterms:created xsi:type="dcterms:W3CDTF">2018-01-21T10:13:34Z</dcterms:created>
  <dcterms:modified xsi:type="dcterms:W3CDTF">2018-01-23T16:44:29Z</dcterms:modified>
</cp:coreProperties>
</file>