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5" r:id="rId4"/>
    <p:sldId id="264" r:id="rId5"/>
    <p:sldId id="263" r:id="rId6"/>
    <p:sldId id="259" r:id="rId7"/>
    <p:sldId id="260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93880E-0827-469B-9294-2E8CC37890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77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708236-D65D-4B5F-A60F-9E89F76C2B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23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AA3281-87EF-4130-8ED5-6BD7120130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68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E574E-1B7B-45DD-9732-A34026B56A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43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BA899B-7DBB-41E4-BFE1-E37597A045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05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0E83B1-A1C6-4C4A-8325-59DFD9DF4D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99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24A90B-B112-4EEB-BB93-F5BDB1B3F2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044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E20E80-1D9A-47BC-B51C-3132BA254E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78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3EDC28-6069-46C8-B2E1-419CDB6941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905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447EC6-F5B5-4977-9930-3CC26FFC64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43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888681-1B24-4A9B-B894-301AAFDB1A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01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C6DDC-8A8E-4166-B106-9E6F7905C1B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5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16632"/>
            <a:ext cx="468052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kk-KZ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Психологиялық </a:t>
            </a:r>
          </a:p>
          <a:p>
            <a:pPr>
              <a:defRPr/>
            </a:pPr>
            <a:r>
              <a:rPr lang="kk-KZ" sz="4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дайындық</a:t>
            </a:r>
            <a:endParaRPr lang="ru-RU" sz="40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5108" name="Рисунок 5" descr="0_8ad6_18898049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-257175"/>
            <a:ext cx="2495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1063" y="1340768"/>
            <a:ext cx="840948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Күн жарығын алақанға саламын,</a:t>
            </a:r>
          </a:p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Жүрегіме басып ұстай қаламын,</a:t>
            </a:r>
          </a:p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Ізгі әрі нәзік , жарық,мейірімді,</a:t>
            </a:r>
          </a:p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Болып кетер сонда дереу жан-жағым.</a:t>
            </a:r>
            <a:endParaRPr lang="ru-RU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5110" name="Группа 26"/>
          <p:cNvGrpSpPr>
            <a:grpSpLocks/>
          </p:cNvGrpSpPr>
          <p:nvPr/>
        </p:nvGrpSpPr>
        <p:grpSpPr bwMode="auto">
          <a:xfrm>
            <a:off x="0" y="4959350"/>
            <a:ext cx="9144000" cy="1484313"/>
            <a:chOff x="0" y="5273664"/>
            <a:chExt cx="8877313" cy="1597025"/>
          </a:xfrm>
        </p:grpSpPr>
        <p:pic>
          <p:nvPicPr>
            <p:cNvPr id="175112" name="Picture 8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3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5111" name="Picture 3" descr="0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591050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46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KTAU\Downloads\pedteh-270x2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3875"/>
            <a:ext cx="4608512" cy="32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31" y="1484784"/>
            <a:ext cx="2125674" cy="219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4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1.Үй жұмысын сұрау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 есім дегеніміз не?</a:t>
            </a:r>
          </a:p>
          <a:p>
            <a:r>
              <a:rPr lang="kk-K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Атау септігіне тоқталу.</a:t>
            </a:r>
          </a:p>
          <a:p>
            <a:r>
              <a:rPr lang="kk-K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Ілік септігі туралы не білесіңдер?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5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"/>
          <a:stretch>
            <a:fillRect/>
          </a:stretch>
        </p:blipFill>
        <p:spPr bwMode="auto">
          <a:xfrm>
            <a:off x="0" y="0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4"/>
          <a:stretch>
            <a:fillRect/>
          </a:stretch>
        </p:blipFill>
        <p:spPr bwMode="auto">
          <a:xfrm>
            <a:off x="0" y="6446838"/>
            <a:ext cx="9144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8180" name="Рисунок 5" descr="sdf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04" y="508731"/>
            <a:ext cx="1571625" cy="13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Прямоугольник 5"/>
          <p:cNvSpPr>
            <a:spLocks noChangeArrowheads="1"/>
          </p:cNvSpPr>
          <p:nvPr/>
        </p:nvSpPr>
        <p:spPr bwMode="auto">
          <a:xfrm rot="20539816">
            <a:off x="210467" y="1001070"/>
            <a:ext cx="5583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Ребус </a:t>
            </a:r>
            <a:r>
              <a:rPr lang="ru-RU" alt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шешу</a:t>
            </a:r>
            <a:endParaRPr lang="en-US" alt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fs00.infourok.ru/images/doc/54/67644/hello_html_154c98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40" y="3145542"/>
            <a:ext cx="2372622" cy="1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TAU\Music\Downloads\imgpreview (7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3" y="3259460"/>
            <a:ext cx="1845003" cy="155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2532" y="2282279"/>
            <a:ext cx="1736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&lt;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KTAU\Music\Downloads\0_b2036_e70cdb70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59458"/>
            <a:ext cx="1512168" cy="12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go4.imgsmail.ru/imgpreview?key=63d5c04e82bc8c78&amp;mb=imgdb_preview_11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9459"/>
            <a:ext cx="1538757" cy="15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04854" y="2241556"/>
            <a:ext cx="1736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&lt;&lt;&lt;&lt;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7806" y="2490019"/>
            <a:ext cx="1766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&lt;&lt;   &lt;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54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hivurokov.ru/kopilka/uploads/user_file_56cc5c6cbf7f8/img_user_file_56cc5c6cbf7f8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934"/>
            <a:ext cx="9143999" cy="675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1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AU\Desktop\Женка Раб стол\1 кырк 2г\slaj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Топтық жұмыс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8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-жаттығу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48-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жаттығу.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Жаттығу жұмысы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50-жаттығу.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 топтау.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51-жаттығу.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52-53-жаттығу.Топтық жұмыс.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KTAU\Desktop\Женка Раб стол\1 кырк 2г\SHablon-fon-dlya-prezentatsii-na-8-m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52839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52-53-жаттығу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Топтық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жұмыс.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KTAU\Desktop\Женка Раб стол\1 кырк 2г\rbcc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68" y="4509120"/>
            <a:ext cx="23876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TAU\Desktop\Женка Раб стол\1 кырк 2г\imgpreview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KTAU\Desktop\Женка Раб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40" y="1600201"/>
            <a:ext cx="25136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KTAU\Desktop\Женка Раб стол\imgpreview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06" y="3645024"/>
            <a:ext cx="20859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74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Diseño predeterminado</vt:lpstr>
      <vt:lpstr>Презентация PowerPoint</vt:lpstr>
      <vt:lpstr>Топқа бөлу</vt:lpstr>
      <vt:lpstr>1.Үй жұмысын сұрау</vt:lpstr>
      <vt:lpstr>Презентация PowerPoint</vt:lpstr>
      <vt:lpstr>Презентация PowerPoint</vt:lpstr>
      <vt:lpstr>Презентация PowerPoint</vt:lpstr>
      <vt:lpstr>Топтық жұмыс 48-жаттығу</vt:lpstr>
      <vt:lpstr>52-53-жаттығу. Топтық жұмыс.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AKTAU</cp:lastModifiedBy>
  <cp:revision>11</cp:revision>
  <dcterms:created xsi:type="dcterms:W3CDTF">2018-01-21T10:13:34Z</dcterms:created>
  <dcterms:modified xsi:type="dcterms:W3CDTF">2018-01-23T16:44:29Z</dcterms:modified>
</cp:coreProperties>
</file>