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72" r:id="rId2"/>
    <p:sldId id="258" r:id="rId3"/>
    <p:sldId id="256" r:id="rId4"/>
    <p:sldId id="260" r:id="rId5"/>
    <p:sldId id="277" r:id="rId6"/>
    <p:sldId id="264" r:id="rId7"/>
    <p:sldId id="262" r:id="rId8"/>
    <p:sldId id="279" r:id="rId9"/>
    <p:sldId id="286" r:id="rId10"/>
    <p:sldId id="266"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82" autoAdjust="0"/>
    <p:restoredTop sz="94660"/>
  </p:normalViewPr>
  <p:slideViewPr>
    <p:cSldViewPr>
      <p:cViewPr varScale="1">
        <p:scale>
          <a:sx n="68" d="100"/>
          <a:sy n="68" d="100"/>
        </p:scale>
        <p:origin x="-140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8" name="Дата 27"/>
          <p:cNvSpPr>
            <a:spLocks noGrp="1"/>
          </p:cNvSpPr>
          <p:nvPr>
            <p:ph type="dt" sz="half" idx="10"/>
          </p:nvPr>
        </p:nvSpPr>
        <p:spPr/>
        <p:txBody>
          <a:bodyPr/>
          <a:lstStyle>
            <a:extLst/>
          </a:lstStyle>
          <a:p>
            <a:fld id="{831D0293-87F2-40A9-A2F3-2BCDEA17B376}" type="datetimeFigureOut">
              <a:rPr lang="ru-RU" smtClean="0"/>
              <a:pPr/>
              <a:t>08.11.2020</a:t>
            </a:fld>
            <a:endParaRPr lang="ru-RU"/>
          </a:p>
        </p:txBody>
      </p:sp>
      <p:sp>
        <p:nvSpPr>
          <p:cNvPr id="17" name="Нижний колонтитул 16"/>
          <p:cNvSpPr>
            <a:spLocks noGrp="1"/>
          </p:cNvSpPr>
          <p:nvPr>
            <p:ph type="ftr" sz="quarter" idx="11"/>
          </p:nvPr>
        </p:nvSpPr>
        <p:spPr/>
        <p:txBody>
          <a:bodyPr/>
          <a:lstStyle>
            <a:extLst/>
          </a:lstStyle>
          <a:p>
            <a:endParaRPr lang="ru-RU"/>
          </a:p>
        </p:txBody>
      </p:sp>
      <p:sp>
        <p:nvSpPr>
          <p:cNvPr id="29" name="Номер слайда 28"/>
          <p:cNvSpPr>
            <a:spLocks noGrp="1"/>
          </p:cNvSpPr>
          <p:nvPr>
            <p:ph type="sldNum" sz="quarter" idx="12"/>
          </p:nvPr>
        </p:nvSpPr>
        <p:spPr/>
        <p:txBody>
          <a:bodyPr/>
          <a:lstStyle>
            <a:extLst/>
          </a:lstStyle>
          <a:p>
            <a:fld id="{E1DCC3CC-FBDB-402B-A044-0E8A546DF990}" type="slidenum">
              <a:rPr lang="ru-RU" smtClean="0"/>
              <a:pPr/>
              <a:t>‹#›</a:t>
            </a:fld>
            <a:endParaRPr lang="ru-RU"/>
          </a:p>
        </p:txBody>
      </p:sp>
      <p:sp>
        <p:nvSpPr>
          <p:cNvPr id="32" name="Прямоугольник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Прямоугольник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Прямоугольник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Прямоугольник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Прямоугольник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Заголовок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56" name="Прямоугольник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Прямоугольник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Прямоугольник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Прямоугольник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831D0293-87F2-40A9-A2F3-2BCDEA17B376}" type="datetimeFigureOut">
              <a:rPr lang="ru-RU" smtClean="0"/>
              <a:pPr/>
              <a:t>08.11.2020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1DCC3CC-FBDB-402B-A044-0E8A546DF99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981200" cy="5851525"/>
          </a:xfrm>
        </p:spPr>
        <p:txBody>
          <a:bodyPr vert="eaVert" anchor="ct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274639"/>
            <a:ext cx="58674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831D0293-87F2-40A9-A2F3-2BCDEA17B376}" type="datetimeFigureOut">
              <a:rPr lang="ru-RU" smtClean="0"/>
              <a:pPr/>
              <a:t>08.11.2020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1DCC3CC-FBDB-402B-A044-0E8A546DF99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831D0293-87F2-40A9-A2F3-2BCDEA17B376}" type="datetimeFigureOut">
              <a:rPr lang="ru-RU" smtClean="0"/>
              <a:pPr/>
              <a:t>08.11.2020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1DCC3CC-FBDB-402B-A044-0E8A546DF99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4" name="Полилиния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Полилиния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Полилиния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Полилиния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Полилиния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Полилиния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Полилиния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Полилиния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Полилиния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Полилиния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Полилиния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Полилиния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Полилиния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Полилиния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Полилиния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Текст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831D0293-87F2-40A9-A2F3-2BCDEA17B376}" type="datetimeFigureOut">
              <a:rPr lang="ru-RU" smtClean="0"/>
              <a:pPr/>
              <a:t>08.11.2020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1DCC3CC-FBDB-402B-A044-0E8A546DF990}" type="slidenum">
              <a:rPr lang="ru-RU" smtClean="0"/>
              <a:pPr/>
              <a:t>‹#›</a:t>
            </a:fld>
            <a:endParaRPr lang="ru-RU"/>
          </a:p>
        </p:txBody>
      </p:sp>
      <p:sp>
        <p:nvSpPr>
          <p:cNvPr id="7" name="Прямоугольник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ru-RU" smtClean="0"/>
              <a:t>Образец заголовка</a:t>
            </a:r>
            <a:endParaRPr kumimoji="0" lang="en-US"/>
          </a:p>
        </p:txBody>
      </p:sp>
      <p:sp>
        <p:nvSpPr>
          <p:cNvPr id="8" name="Прямоугольник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Прямоугольник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Прямоугольник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Прямоугольник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2064"/>
            <a:ext cx="8229600" cy="9144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831D0293-87F2-40A9-A2F3-2BCDEA17B376}" type="datetimeFigureOut">
              <a:rPr lang="ru-RU" smtClean="0"/>
              <a:pPr/>
              <a:t>08.11.2020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1DCC3CC-FBDB-402B-A044-0E8A546DF99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5" name="Прямоугольник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504824" y="512064"/>
            <a:ext cx="7772400" cy="914400"/>
          </a:xfrm>
        </p:spPr>
        <p:txBody>
          <a:bodyPr anchor="t"/>
          <a:lstStyle>
            <a:lvl1pPr>
              <a:defRPr sz="400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831D0293-87F2-40A9-A2F3-2BCDEA17B376}" type="datetimeFigureOut">
              <a:rPr lang="ru-RU" smtClean="0"/>
              <a:pPr/>
              <a:t>08.11.2020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E1DCC3CC-FBDB-402B-A044-0E8A546DF990}" type="slidenum">
              <a:rPr lang="ru-RU" smtClean="0"/>
              <a:pPr/>
              <a:t>‹#›</a:t>
            </a:fld>
            <a:endParaRPr lang="ru-RU"/>
          </a:p>
        </p:txBody>
      </p:sp>
      <p:sp>
        <p:nvSpPr>
          <p:cNvPr id="16" name="Прямоугольник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Прямоугольник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Прямоугольник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Прямоугольник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Прямоугольник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Прямоугольник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Прямоугольник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Прямоугольник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Прямоугольник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512064"/>
            <a:ext cx="7772400" cy="914400"/>
          </a:xfrm>
        </p:spPr>
        <p:txBody>
          <a:bodyPr/>
          <a:lstStyle>
            <a:lvl1pPr>
              <a:defRPr sz="4000" cap="none" baseline="0"/>
            </a:lvl1pPr>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831D0293-87F2-40A9-A2F3-2BCDEA17B376}" type="datetimeFigureOut">
              <a:rPr lang="ru-RU" smtClean="0"/>
              <a:pPr/>
              <a:t>08.11.2020</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E1DCC3CC-FBDB-402B-A044-0E8A546DF99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831D0293-87F2-40A9-A2F3-2BCDEA17B376}" type="datetimeFigureOut">
              <a:rPr lang="ru-RU" smtClean="0"/>
              <a:pPr/>
              <a:t>08.11.2020</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E1DCC3CC-FBDB-402B-A044-0E8A546DF99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273050"/>
            <a:ext cx="8229600" cy="1162050"/>
          </a:xfrm>
        </p:spPr>
        <p:txBody>
          <a:bodyPr anchor="ctr"/>
          <a:lstStyle>
            <a:lvl1pPr algn="l">
              <a:buNone/>
              <a:defRPr sz="3600" b="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831D0293-87F2-40A9-A2F3-2BCDEA17B376}" type="datetimeFigureOut">
              <a:rPr lang="ru-RU" smtClean="0"/>
              <a:pPr/>
              <a:t>08.11.2020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1DCC3CC-FBDB-402B-A044-0E8A546DF99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Прямоугольник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Прямая соединительная линия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Группа 9"/>
          <p:cNvGrpSpPr/>
          <p:nvPr/>
        </p:nvGrpSpPr>
        <p:grpSpPr>
          <a:xfrm rot="5400000">
            <a:off x="8514581" y="1219200"/>
            <a:ext cx="132763" cy="128466"/>
            <a:chOff x="6668087" y="1297746"/>
            <a:chExt cx="161840" cy="156602"/>
          </a:xfrm>
        </p:grpSpPr>
        <p:cxnSp>
          <p:nvCxnSpPr>
            <p:cNvPr id="15" name="Прямая соединительная линия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Прямая соединительная линия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Прямая соединительная линия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Заголовок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ru-RU" smtClean="0"/>
              <a:t>Образец заголовка</a:t>
            </a:r>
            <a:endParaRPr kumimoji="0" lang="en-US"/>
          </a:p>
        </p:txBody>
      </p:sp>
      <p:sp>
        <p:nvSpPr>
          <p:cNvPr id="3" name="Рисунок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ru-RU" smtClean="0"/>
              <a:t>Вставка рисунка</a:t>
            </a:r>
            <a:endParaRPr kumimoji="0" lang="en-US"/>
          </a:p>
        </p:txBody>
      </p:sp>
      <p:sp>
        <p:nvSpPr>
          <p:cNvPr id="4" name="Текст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grpSp>
        <p:nvGrpSpPr>
          <p:cNvPr id="14" name="Группа 13"/>
          <p:cNvGrpSpPr/>
          <p:nvPr/>
        </p:nvGrpSpPr>
        <p:grpSpPr>
          <a:xfrm rot="5400000">
            <a:off x="8666981" y="1371600"/>
            <a:ext cx="132763" cy="128466"/>
            <a:chOff x="6668087" y="1297746"/>
            <a:chExt cx="161840" cy="156602"/>
          </a:xfrm>
        </p:grpSpPr>
        <p:cxnSp>
          <p:nvCxnSpPr>
            <p:cNvPr id="11" name="Прямая соединительная линия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Прямая соединительная линия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Прямая соединительная линия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Группа 17"/>
          <p:cNvGrpSpPr/>
          <p:nvPr/>
        </p:nvGrpSpPr>
        <p:grpSpPr>
          <a:xfrm rot="5400000">
            <a:off x="8320088" y="1474763"/>
            <a:ext cx="132763" cy="128466"/>
            <a:chOff x="6668087" y="1297746"/>
            <a:chExt cx="161840" cy="156602"/>
          </a:xfrm>
        </p:grpSpPr>
        <p:cxnSp>
          <p:nvCxnSpPr>
            <p:cNvPr id="19" name="Прямая соединительная линия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Прямая соединительная линия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Прямая соединительная линия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Дата 4"/>
          <p:cNvSpPr>
            <a:spLocks noGrp="1"/>
          </p:cNvSpPr>
          <p:nvPr>
            <p:ph type="dt" sz="half" idx="10"/>
          </p:nvPr>
        </p:nvSpPr>
        <p:spPr>
          <a:xfrm>
            <a:off x="6477000" y="55499"/>
            <a:ext cx="2133600" cy="365125"/>
          </a:xfrm>
        </p:spPr>
        <p:txBody>
          <a:bodyPr/>
          <a:lstStyle>
            <a:extLst/>
          </a:lstStyle>
          <a:p>
            <a:fld id="{831D0293-87F2-40A9-A2F3-2BCDEA17B376}" type="datetimeFigureOut">
              <a:rPr lang="ru-RU" smtClean="0"/>
              <a:pPr/>
              <a:t>08.11.2020</a:t>
            </a:fld>
            <a:endParaRPr lang="ru-RU"/>
          </a:p>
        </p:txBody>
      </p:sp>
      <p:sp>
        <p:nvSpPr>
          <p:cNvPr id="6" name="Нижний колонтитул 5"/>
          <p:cNvSpPr>
            <a:spLocks noGrp="1"/>
          </p:cNvSpPr>
          <p:nvPr>
            <p:ph type="ftr" sz="quarter" idx="11"/>
          </p:nvPr>
        </p:nvSpPr>
        <p:spPr>
          <a:xfrm>
            <a:off x="914400" y="55499"/>
            <a:ext cx="5562600" cy="365125"/>
          </a:xfrm>
        </p:spPr>
        <p:txBody>
          <a:bodyPr/>
          <a:lstStyle>
            <a:extLst/>
          </a:lstStyle>
          <a:p>
            <a:endParaRPr lang="ru-RU"/>
          </a:p>
        </p:txBody>
      </p:sp>
      <p:sp>
        <p:nvSpPr>
          <p:cNvPr id="7" name="Номер слайда 6"/>
          <p:cNvSpPr>
            <a:spLocks noGrp="1"/>
          </p:cNvSpPr>
          <p:nvPr>
            <p:ph type="sldNum" sz="quarter" idx="12"/>
          </p:nvPr>
        </p:nvSpPr>
        <p:spPr>
          <a:xfrm>
            <a:off x="8610600" y="55499"/>
            <a:ext cx="457200" cy="365125"/>
          </a:xfrm>
        </p:spPr>
        <p:txBody>
          <a:bodyPr/>
          <a:lstStyle>
            <a:extLst/>
          </a:lstStyle>
          <a:p>
            <a:fld id="{E1DCC3CC-FBDB-402B-A044-0E8A546DF99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Прямоугольник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Прямоугольник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оугольник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Прямоугольник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Прямоугольник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Прямоугольник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Прямоугольник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Прямоугольник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Заголовок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831D0293-87F2-40A9-A2F3-2BCDEA17B376}" type="datetimeFigureOut">
              <a:rPr lang="ru-RU" smtClean="0"/>
              <a:pPr/>
              <a:t>08.11.2020</a:t>
            </a:fld>
            <a:endParaRPr lang="ru-RU"/>
          </a:p>
        </p:txBody>
      </p:sp>
      <p:sp>
        <p:nvSpPr>
          <p:cNvPr id="3" name="Нижний колонтитул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ru-RU"/>
          </a:p>
        </p:txBody>
      </p:sp>
      <p:sp>
        <p:nvSpPr>
          <p:cNvPr id="23" name="Номер слайда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E1DCC3CC-FBDB-402B-A044-0E8A546DF990}"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2019\Desktop\pr_1530560406-1140x570.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24578" name="Picture 2" descr="C:\Users\2019\Desktop\фон презентаций\Без названия.jpg"/>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p:spPr>
      </p:pic>
      <p:graphicFrame>
        <p:nvGraphicFramePr>
          <p:cNvPr id="6" name="Таблица 5"/>
          <p:cNvGraphicFramePr>
            <a:graphicFrameLocks noGrp="1"/>
          </p:cNvGraphicFramePr>
          <p:nvPr/>
        </p:nvGraphicFramePr>
        <p:xfrm>
          <a:off x="1043608" y="1700808"/>
          <a:ext cx="7560840" cy="3456384"/>
        </p:xfrm>
        <a:graphic>
          <a:graphicData uri="http://schemas.openxmlformats.org/drawingml/2006/table">
            <a:tbl>
              <a:tblPr/>
              <a:tblGrid>
                <a:gridCol w="7560840"/>
              </a:tblGrid>
              <a:tr h="3456384">
                <a:tc>
                  <a:txBody>
                    <a:bodyPr/>
                    <a:lstStyle/>
                    <a:p>
                      <a:pPr algn="just">
                        <a:lnSpc>
                          <a:spcPct val="150000"/>
                        </a:lnSpc>
                        <a:spcAft>
                          <a:spcPts val="0"/>
                        </a:spcAft>
                        <a:tabLst>
                          <a:tab pos="962025" algn="l"/>
                        </a:tabLst>
                      </a:pPr>
                      <a:r>
                        <a:rPr lang="kk-KZ" sz="2400" dirty="0" smtClean="0">
                          <a:solidFill>
                            <a:schemeClr val="bg1"/>
                          </a:solidFill>
                          <a:latin typeface="Times New Roman"/>
                          <a:ea typeface="Calibri"/>
                          <a:cs typeface="Times New Roman"/>
                        </a:rPr>
                        <a:t>ҚБ</a:t>
                      </a:r>
                      <a:r>
                        <a:rPr lang="kk-KZ" sz="2400" dirty="0">
                          <a:solidFill>
                            <a:schemeClr val="bg1"/>
                          </a:solidFill>
                          <a:latin typeface="Times New Roman"/>
                          <a:ea typeface="Calibri"/>
                          <a:cs typeface="Times New Roman"/>
                        </a:rPr>
                        <a:t>: Жұлдызшалар     </a:t>
                      </a:r>
                      <a:endParaRPr lang="ru-RU" sz="2400" dirty="0">
                        <a:solidFill>
                          <a:schemeClr val="bg1"/>
                        </a:solidFill>
                        <a:latin typeface="Calibri"/>
                        <a:ea typeface="Calibri"/>
                        <a:cs typeface="Times New Roman"/>
                      </a:endParaRPr>
                    </a:p>
                    <a:p>
                      <a:pPr algn="just">
                        <a:lnSpc>
                          <a:spcPct val="150000"/>
                        </a:lnSpc>
                        <a:spcAft>
                          <a:spcPts val="0"/>
                        </a:spcAft>
                        <a:tabLst>
                          <a:tab pos="962025" algn="l"/>
                        </a:tabLst>
                      </a:pPr>
                      <a:r>
                        <a:rPr lang="kk-KZ" sz="2400" dirty="0">
                          <a:solidFill>
                            <a:schemeClr val="bg1"/>
                          </a:solidFill>
                          <a:latin typeface="Times New Roman"/>
                          <a:ea typeface="Calibri"/>
                          <a:cs typeface="Times New Roman"/>
                        </a:rPr>
                        <a:t>Кері  байланыс: </a:t>
                      </a:r>
                      <a:endParaRPr lang="ru-RU" sz="2400" dirty="0">
                        <a:solidFill>
                          <a:schemeClr val="bg1"/>
                        </a:solidFill>
                        <a:latin typeface="Calibri"/>
                        <a:ea typeface="Calibri"/>
                        <a:cs typeface="Times New Roman"/>
                      </a:endParaRPr>
                    </a:p>
                    <a:p>
                      <a:pPr algn="just">
                        <a:lnSpc>
                          <a:spcPct val="115000"/>
                        </a:lnSpc>
                        <a:spcAft>
                          <a:spcPts val="0"/>
                        </a:spcAft>
                      </a:pPr>
                      <a:r>
                        <a:rPr lang="kk-KZ" sz="2400" dirty="0">
                          <a:solidFill>
                            <a:schemeClr val="bg1"/>
                          </a:solidFill>
                          <a:latin typeface="Times New Roman"/>
                          <a:ea typeface="Calibri"/>
                          <a:cs typeface="Times New Roman"/>
                        </a:rPr>
                        <a:t>Стикерді пайдалып -«Мұғалімге хат»  жазады.</a:t>
                      </a:r>
                      <a:endParaRPr lang="ru-RU" sz="2400" dirty="0">
                        <a:solidFill>
                          <a:schemeClr val="bg1"/>
                        </a:solidFill>
                        <a:latin typeface="Calibri"/>
                        <a:ea typeface="Calibri"/>
                        <a:cs typeface="Times New Roman"/>
                      </a:endParaRPr>
                    </a:p>
                    <a:p>
                      <a:pPr algn="just">
                        <a:lnSpc>
                          <a:spcPct val="150000"/>
                        </a:lnSpc>
                        <a:spcAft>
                          <a:spcPts val="0"/>
                        </a:spcAft>
                      </a:pPr>
                      <a:r>
                        <a:rPr lang="kk-KZ" sz="2400" dirty="0" smtClean="0">
                          <a:solidFill>
                            <a:schemeClr val="bg1"/>
                          </a:solidFill>
                          <a:latin typeface="Times New Roman"/>
                          <a:ea typeface="Calibri"/>
                          <a:cs typeface="Times New Roman"/>
                        </a:rPr>
                        <a:t>Үйге  </a:t>
                      </a:r>
                      <a:r>
                        <a:rPr lang="kk-KZ" sz="2400" dirty="0">
                          <a:solidFill>
                            <a:schemeClr val="bg1"/>
                          </a:solidFill>
                          <a:latin typeface="Times New Roman"/>
                          <a:ea typeface="Calibri"/>
                          <a:cs typeface="Times New Roman"/>
                        </a:rPr>
                        <a:t>тапсырма: «Менің отбасым» презентация жасау.</a:t>
                      </a:r>
                      <a:endParaRPr lang="ru-RU" sz="2400" dirty="0">
                        <a:solidFill>
                          <a:schemeClr val="bg1"/>
                        </a:solidFill>
                        <a:latin typeface="Calibri"/>
                        <a:ea typeface="Calibri"/>
                        <a:cs typeface="Times New Roman"/>
                      </a:endParaRPr>
                    </a:p>
                  </a:txBody>
                  <a:tcPr marL="114300" marR="114300" marT="0" marB="0">
                    <a:lnL>
                      <a:noFill/>
                    </a:lnL>
                    <a:lnR>
                      <a:noFill/>
                    </a:lnR>
                    <a:lnT>
                      <a:noFill/>
                    </a:lnT>
                    <a:lnB>
                      <a:noFill/>
                    </a:lnB>
                  </a:tcPr>
                </a:tc>
              </a:tr>
            </a:tbl>
          </a:graphicData>
        </a:graphic>
      </p:graphicFrame>
      <p:pic>
        <p:nvPicPr>
          <p:cNvPr id="5" name="Рисунок 4" descr="https://ds04.infourok.ru/uploads/ex/07aa/00161431-106e192a/img9.jpg"/>
          <p:cNvPicPr/>
          <p:nvPr/>
        </p:nvPicPr>
        <p:blipFill>
          <a:blip r:embed="rId3" cstate="print"/>
          <a:srcRect/>
          <a:stretch>
            <a:fillRect/>
          </a:stretch>
        </p:blipFill>
        <p:spPr bwMode="auto">
          <a:xfrm>
            <a:off x="2771800" y="3861048"/>
            <a:ext cx="3888432" cy="2016224"/>
          </a:xfrm>
          <a:prstGeom prst="rect">
            <a:avLst/>
          </a:prstGeom>
          <a:noFill/>
        </p:spPr>
      </p:pic>
      <p:graphicFrame>
        <p:nvGraphicFramePr>
          <p:cNvPr id="7" name="Таблица 6"/>
          <p:cNvGraphicFramePr>
            <a:graphicFrameLocks noGrp="1"/>
          </p:cNvGraphicFramePr>
          <p:nvPr/>
        </p:nvGraphicFramePr>
        <p:xfrm>
          <a:off x="1115616" y="1124745"/>
          <a:ext cx="7560840" cy="504055"/>
        </p:xfrm>
        <a:graphic>
          <a:graphicData uri="http://schemas.openxmlformats.org/drawingml/2006/table">
            <a:tbl>
              <a:tblPr/>
              <a:tblGrid>
                <a:gridCol w="7560840"/>
              </a:tblGrid>
              <a:tr h="504055">
                <a:tc>
                  <a:txBody>
                    <a:bodyPr/>
                    <a:lstStyle/>
                    <a:p>
                      <a:pPr algn="just">
                        <a:lnSpc>
                          <a:spcPct val="115000"/>
                        </a:lnSpc>
                        <a:spcBef>
                          <a:spcPts val="300"/>
                        </a:spcBef>
                        <a:spcAft>
                          <a:spcPts val="300"/>
                        </a:spcAft>
                      </a:pPr>
                      <a:r>
                        <a:rPr lang="kk-KZ" sz="2400" dirty="0">
                          <a:solidFill>
                            <a:schemeClr val="bg1"/>
                          </a:solidFill>
                          <a:latin typeface="Times New Roman"/>
                          <a:ea typeface="Calibri"/>
                          <a:cs typeface="Times New Roman"/>
                        </a:rPr>
                        <a:t>Сабақты қорытындылау. (жж) «Кім жылдам» әдісі</a:t>
                      </a:r>
                      <a:endParaRPr lang="ru-RU" sz="2400" dirty="0">
                        <a:solidFill>
                          <a:schemeClr val="bg1"/>
                        </a:solidFill>
                        <a:latin typeface="Calibri"/>
                        <a:ea typeface="Calibri"/>
                        <a:cs typeface="Times New Roman"/>
                      </a:endParaRPr>
                    </a:p>
                  </a:txBody>
                  <a:tcPr marL="114300" marR="114300" marT="0" marB="0">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endParaRPr lang="ru-RU"/>
          </a:p>
        </p:txBody>
      </p:sp>
      <p:pic>
        <p:nvPicPr>
          <p:cNvPr id="2050" name="Picture 2" descr="C:\Users\2019\Desktop\фон презентаций\Без названия.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Заголовок 1"/>
          <p:cNvSpPr txBox="1">
            <a:spLocks/>
          </p:cNvSpPr>
          <p:nvPr/>
        </p:nvSpPr>
        <p:spPr>
          <a:xfrm>
            <a:off x="609600" y="1052736"/>
            <a:ext cx="8229600" cy="3672408"/>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8000" b="0" i="0" u="none" strike="noStrike" kern="1200" cap="none" spc="0" normalizeH="0" baseline="0" noProof="0" dirty="0" smtClean="0">
                <a:ln>
                  <a:noFill/>
                </a:ln>
                <a:solidFill>
                  <a:schemeClr val="bg1"/>
                </a:solidFill>
                <a:effectLst/>
                <a:uLnTx/>
                <a:uFillTx/>
                <a:latin typeface="Times New Roman" pitchFamily="18" charset="0"/>
                <a:ea typeface="+mj-ea"/>
                <a:cs typeface="Times New Roman" pitchFamily="18" charset="0"/>
              </a:rPr>
              <a:t>Презентациядағы анимация</a:t>
            </a:r>
            <a:endParaRPr kumimoji="0" lang="ru-RU" sz="8000" b="0" i="0" u="none" strike="noStrike" kern="1200" cap="none" spc="0" normalizeH="0" baseline="0" noProof="0" dirty="0" smtClean="0">
              <a:ln>
                <a:noFill/>
              </a:ln>
              <a:solidFill>
                <a:schemeClr val="bg1"/>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dirty="0"/>
          </a:p>
        </p:txBody>
      </p:sp>
      <p:pic>
        <p:nvPicPr>
          <p:cNvPr id="1026" name="Picture 2" descr="C:\Users\2019\Desktop\фон презентаций\Без названия.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7" name="Прямоугольник 6"/>
          <p:cNvSpPr/>
          <p:nvPr/>
        </p:nvSpPr>
        <p:spPr>
          <a:xfrm>
            <a:off x="611560" y="620688"/>
            <a:ext cx="7776864" cy="5509200"/>
          </a:xfrm>
          <a:prstGeom prst="rect">
            <a:avLst/>
          </a:prstGeom>
        </p:spPr>
        <p:txBody>
          <a:bodyPr wrap="square">
            <a:spAutoFit/>
          </a:bodyPr>
          <a:lstStyle/>
          <a:p>
            <a:endParaRPr lang="kk-KZ" sz="3600" b="1" dirty="0" smtClean="0">
              <a:latin typeface="Times New Roman" pitchFamily="18" charset="0"/>
              <a:cs typeface="Times New Roman" pitchFamily="18" charset="0"/>
            </a:endParaRPr>
          </a:p>
          <a:p>
            <a:r>
              <a:rPr lang="kk-KZ" sz="3600" b="1" dirty="0" smtClean="0">
                <a:solidFill>
                  <a:schemeClr val="bg1"/>
                </a:solidFill>
                <a:latin typeface="Times New Roman" pitchFamily="18" charset="0"/>
                <a:cs typeface="Times New Roman" pitchFamily="18" charset="0"/>
              </a:rPr>
              <a:t>Сабақтың мақсаты: </a:t>
            </a:r>
          </a:p>
          <a:p>
            <a:pPr>
              <a:buFont typeface="Arial" pitchFamily="34" charset="0"/>
              <a:buChar char="•"/>
            </a:pPr>
            <a:r>
              <a:rPr lang="kk-KZ" sz="2800" dirty="0" smtClean="0">
                <a:solidFill>
                  <a:schemeClr val="bg1"/>
                </a:solidFill>
                <a:latin typeface="Times New Roman" pitchFamily="18" charset="0"/>
                <a:cs typeface="Times New Roman" pitchFamily="18" charset="0"/>
              </a:rPr>
              <a:t>Презентацияға суретті енгізу, анимация жасау жолдарының  қызметін анықтайды;</a:t>
            </a:r>
            <a:endParaRPr lang="ru-RU" sz="2800" dirty="0" smtClean="0">
              <a:solidFill>
                <a:schemeClr val="bg1"/>
              </a:solidFill>
              <a:latin typeface="Times New Roman" pitchFamily="18" charset="0"/>
              <a:cs typeface="Times New Roman" pitchFamily="18" charset="0"/>
            </a:endParaRPr>
          </a:p>
          <a:p>
            <a:endParaRPr lang="kk-KZ" sz="2800" dirty="0" smtClean="0">
              <a:solidFill>
                <a:schemeClr val="bg1"/>
              </a:solidFill>
              <a:latin typeface="Times New Roman" pitchFamily="18" charset="0"/>
              <a:cs typeface="Times New Roman" pitchFamily="18" charset="0"/>
            </a:endParaRPr>
          </a:p>
          <a:p>
            <a:pPr>
              <a:buFont typeface="Arial" pitchFamily="34" charset="0"/>
              <a:buChar char="•"/>
            </a:pPr>
            <a:r>
              <a:rPr lang="kk-KZ" sz="2800" dirty="0" smtClean="0">
                <a:solidFill>
                  <a:schemeClr val="bg1"/>
                </a:solidFill>
                <a:latin typeface="Times New Roman" pitchFamily="18" charset="0"/>
                <a:cs typeface="Times New Roman" pitchFamily="18" charset="0"/>
              </a:rPr>
              <a:t>Презентацияда анимация жасау әсерлерінің түрлерін ажыратады;</a:t>
            </a:r>
            <a:endParaRPr lang="ru-RU" sz="2800" dirty="0" smtClean="0">
              <a:solidFill>
                <a:schemeClr val="bg1"/>
              </a:solidFill>
              <a:latin typeface="Times New Roman" pitchFamily="18" charset="0"/>
              <a:cs typeface="Times New Roman" pitchFamily="18" charset="0"/>
            </a:endParaRPr>
          </a:p>
          <a:p>
            <a:endParaRPr lang="kk-KZ" sz="2800" dirty="0" smtClean="0">
              <a:solidFill>
                <a:schemeClr val="bg1"/>
              </a:solidFill>
              <a:latin typeface="Times New Roman" pitchFamily="18" charset="0"/>
              <a:cs typeface="Times New Roman" pitchFamily="18" charset="0"/>
            </a:endParaRPr>
          </a:p>
          <a:p>
            <a:pPr>
              <a:buFont typeface="Arial" pitchFamily="34" charset="0"/>
              <a:buChar char="•"/>
            </a:pPr>
            <a:r>
              <a:rPr lang="kk-KZ" sz="2800" dirty="0" smtClean="0">
                <a:solidFill>
                  <a:schemeClr val="bg1"/>
                </a:solidFill>
                <a:latin typeface="Times New Roman" pitchFamily="18" charset="0"/>
                <a:cs typeface="Times New Roman" pitchFamily="18" charset="0"/>
              </a:rPr>
              <a:t>Құжатқа суретті енгізе отырып, анимацияның әсерлерін практика жүзінде қолданады;</a:t>
            </a:r>
          </a:p>
          <a:p>
            <a:endParaRPr lang="kk-KZ" sz="2800" dirty="0">
              <a:latin typeface="Times New Roman" pitchFamily="18" charset="0"/>
              <a:cs typeface="Times New Roman" pitchFamily="18" charset="0"/>
            </a:endParaRPr>
          </a:p>
          <a:p>
            <a:endParaRPr lang="ru-RU"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18434" name="Picture 2" descr="C:\Users\2019\Desktop\фон презентаций\Без названия.jpg"/>
          <p:cNvPicPr>
            <a:picLocks noGrp="1" noChangeAspect="1" noChangeArrowheads="1"/>
          </p:cNvPicPr>
          <p:nvPr>
            <p:ph idx="1"/>
          </p:nvPr>
        </p:nvPicPr>
        <p:blipFill>
          <a:blip r:embed="rId2" cstate="print"/>
          <a:srcRect/>
          <a:stretch>
            <a:fillRect/>
          </a:stretch>
        </p:blipFill>
        <p:spPr bwMode="auto">
          <a:xfrm>
            <a:off x="-39356" y="0"/>
            <a:ext cx="9183356" cy="6858000"/>
          </a:xfrm>
          <a:prstGeom prst="rect">
            <a:avLst/>
          </a:prstGeom>
          <a:noFill/>
        </p:spPr>
      </p:pic>
      <p:sp>
        <p:nvSpPr>
          <p:cNvPr id="6" name="Прямоугольник 5"/>
          <p:cNvSpPr/>
          <p:nvPr/>
        </p:nvSpPr>
        <p:spPr>
          <a:xfrm>
            <a:off x="971600" y="2060848"/>
            <a:ext cx="7632848" cy="2939266"/>
          </a:xfrm>
          <a:prstGeom prst="rect">
            <a:avLst/>
          </a:prstGeom>
        </p:spPr>
        <p:txBody>
          <a:bodyPr wrap="square">
            <a:spAutoFit/>
          </a:bodyPr>
          <a:lstStyle/>
          <a:p>
            <a:pPr marL="342900" lvl="0" indent="-342900" algn="just">
              <a:lnSpc>
                <a:spcPts val="1300"/>
              </a:lnSpc>
              <a:spcBef>
                <a:spcPts val="300"/>
              </a:spcBef>
              <a:spcAft>
                <a:spcPts val="300"/>
              </a:spcAft>
              <a:buFont typeface="Wingdings"/>
              <a:buChar char=""/>
            </a:pPr>
            <a:r>
              <a:rPr lang="kk-KZ" sz="4000" dirty="0" smtClean="0">
                <a:solidFill>
                  <a:schemeClr val="bg1"/>
                </a:solidFill>
                <a:latin typeface="Times New Roman"/>
                <a:ea typeface="Times New Roman"/>
                <a:cs typeface="Times New Roman"/>
              </a:rPr>
              <a:t>Көрме-презентация-</a:t>
            </a:r>
            <a:r>
              <a:rPr lang="en-US" sz="4000" dirty="0" smtClean="0">
                <a:solidFill>
                  <a:schemeClr val="bg1"/>
                </a:solidFill>
                <a:latin typeface="Times New Roman"/>
                <a:ea typeface="Times New Roman"/>
                <a:cs typeface="Times New Roman"/>
              </a:rPr>
              <a:t>presentation</a:t>
            </a:r>
            <a:endParaRPr lang="kk-KZ" sz="4000" dirty="0" smtClean="0">
              <a:solidFill>
                <a:schemeClr val="bg1"/>
              </a:solidFill>
              <a:latin typeface="Times New Roman"/>
              <a:ea typeface="Times New Roman"/>
              <a:cs typeface="Times New Roman"/>
            </a:endParaRPr>
          </a:p>
          <a:p>
            <a:pPr marL="342900" lvl="0" indent="-342900" algn="just">
              <a:lnSpc>
                <a:spcPts val="1300"/>
              </a:lnSpc>
              <a:spcBef>
                <a:spcPts val="300"/>
              </a:spcBef>
              <a:spcAft>
                <a:spcPts val="300"/>
              </a:spcAft>
              <a:buFont typeface="Wingdings"/>
              <a:buChar char=""/>
            </a:pPr>
            <a:endParaRPr lang="kk-KZ" sz="4000" dirty="0">
              <a:solidFill>
                <a:schemeClr val="bg1"/>
              </a:solidFill>
              <a:latin typeface="Times New Roman"/>
              <a:ea typeface="Times New Roman"/>
              <a:cs typeface="Times New Roman"/>
            </a:endParaRPr>
          </a:p>
          <a:p>
            <a:pPr marL="342900" lvl="0" indent="-342900" algn="just">
              <a:lnSpc>
                <a:spcPts val="1300"/>
              </a:lnSpc>
              <a:spcBef>
                <a:spcPts val="300"/>
              </a:spcBef>
              <a:spcAft>
                <a:spcPts val="300"/>
              </a:spcAft>
              <a:buFont typeface="Wingdings"/>
              <a:buChar char=""/>
            </a:pPr>
            <a:endParaRPr lang="ru-RU" sz="4000" dirty="0" smtClean="0">
              <a:solidFill>
                <a:schemeClr val="bg1"/>
              </a:solidFill>
              <a:latin typeface="Arial"/>
              <a:ea typeface="Times New Roman"/>
              <a:cs typeface="Times New Roman"/>
            </a:endParaRPr>
          </a:p>
          <a:p>
            <a:pPr marL="342900" lvl="0" indent="-342900" algn="just">
              <a:lnSpc>
                <a:spcPts val="1300"/>
              </a:lnSpc>
              <a:spcBef>
                <a:spcPts val="300"/>
              </a:spcBef>
              <a:spcAft>
                <a:spcPts val="300"/>
              </a:spcAft>
              <a:buFont typeface="Wingdings"/>
              <a:buChar char=""/>
            </a:pPr>
            <a:r>
              <a:rPr lang="kk-KZ" sz="4000" dirty="0" smtClean="0">
                <a:solidFill>
                  <a:schemeClr val="bg1"/>
                </a:solidFill>
                <a:latin typeface="Times New Roman"/>
                <a:ea typeface="Times New Roman"/>
                <a:cs typeface="Times New Roman"/>
              </a:rPr>
              <a:t>Анимация-анимация-</a:t>
            </a:r>
            <a:r>
              <a:rPr lang="en-US" sz="4000" dirty="0" smtClean="0">
                <a:solidFill>
                  <a:schemeClr val="bg1"/>
                </a:solidFill>
                <a:latin typeface="Times New Roman"/>
                <a:ea typeface="Times New Roman"/>
                <a:cs typeface="Times New Roman"/>
              </a:rPr>
              <a:t>animation</a:t>
            </a:r>
            <a:endParaRPr lang="kk-KZ" sz="4000" dirty="0" smtClean="0">
              <a:solidFill>
                <a:schemeClr val="bg1"/>
              </a:solidFill>
              <a:latin typeface="Times New Roman"/>
              <a:ea typeface="Times New Roman"/>
              <a:cs typeface="Times New Roman"/>
            </a:endParaRPr>
          </a:p>
          <a:p>
            <a:pPr marL="342900" lvl="0" indent="-342900" algn="just">
              <a:lnSpc>
                <a:spcPts val="1300"/>
              </a:lnSpc>
              <a:spcBef>
                <a:spcPts val="300"/>
              </a:spcBef>
              <a:spcAft>
                <a:spcPts val="300"/>
              </a:spcAft>
              <a:buFont typeface="Wingdings"/>
              <a:buChar char=""/>
            </a:pPr>
            <a:endParaRPr lang="kk-KZ" sz="4000" dirty="0">
              <a:solidFill>
                <a:schemeClr val="bg1"/>
              </a:solidFill>
              <a:latin typeface="Times New Roman"/>
              <a:ea typeface="Times New Roman"/>
              <a:cs typeface="Times New Roman"/>
            </a:endParaRPr>
          </a:p>
          <a:p>
            <a:pPr marL="342900" lvl="0" indent="-342900" algn="just">
              <a:lnSpc>
                <a:spcPts val="1300"/>
              </a:lnSpc>
              <a:spcBef>
                <a:spcPts val="300"/>
              </a:spcBef>
              <a:spcAft>
                <a:spcPts val="300"/>
              </a:spcAft>
              <a:buFont typeface="Wingdings"/>
              <a:buChar char=""/>
            </a:pPr>
            <a:endParaRPr lang="ru-RU" sz="4000" dirty="0" smtClean="0">
              <a:solidFill>
                <a:schemeClr val="bg1"/>
              </a:solidFill>
              <a:latin typeface="Arial"/>
              <a:ea typeface="Times New Roman"/>
              <a:cs typeface="Times New Roman"/>
            </a:endParaRPr>
          </a:p>
          <a:p>
            <a:pPr marL="342900" lvl="0" indent="-342900" algn="just">
              <a:lnSpc>
                <a:spcPts val="1300"/>
              </a:lnSpc>
              <a:spcBef>
                <a:spcPts val="300"/>
              </a:spcBef>
              <a:spcAft>
                <a:spcPts val="300"/>
              </a:spcAft>
              <a:buFont typeface="Wingdings"/>
              <a:buChar char=""/>
            </a:pPr>
            <a:r>
              <a:rPr lang="kk-KZ" sz="4000" dirty="0" smtClean="0">
                <a:solidFill>
                  <a:schemeClr val="bg1"/>
                </a:solidFill>
                <a:latin typeface="Times New Roman"/>
                <a:ea typeface="Times New Roman"/>
                <a:cs typeface="Times New Roman"/>
              </a:rPr>
              <a:t>Cурет-фотография-</a:t>
            </a:r>
            <a:r>
              <a:rPr lang="en-US" sz="4000" dirty="0" smtClean="0">
                <a:solidFill>
                  <a:schemeClr val="bg1"/>
                </a:solidFill>
                <a:latin typeface="Times New Roman"/>
                <a:ea typeface="Times New Roman"/>
                <a:cs typeface="Times New Roman"/>
              </a:rPr>
              <a:t>photo</a:t>
            </a:r>
            <a:endParaRPr lang="kk-KZ" sz="4000" dirty="0" smtClean="0">
              <a:solidFill>
                <a:schemeClr val="bg1"/>
              </a:solidFill>
              <a:latin typeface="Times New Roman"/>
              <a:ea typeface="Times New Roman"/>
              <a:cs typeface="Times New Roman"/>
            </a:endParaRPr>
          </a:p>
          <a:p>
            <a:pPr marL="342900" lvl="0" indent="-342900" algn="just">
              <a:lnSpc>
                <a:spcPts val="1300"/>
              </a:lnSpc>
              <a:spcBef>
                <a:spcPts val="300"/>
              </a:spcBef>
              <a:spcAft>
                <a:spcPts val="300"/>
              </a:spcAft>
              <a:buFont typeface="Wingdings"/>
              <a:buChar char=""/>
            </a:pPr>
            <a:endParaRPr lang="kk-KZ" sz="3600" dirty="0">
              <a:latin typeface="Times New Roman"/>
              <a:ea typeface="Times New Roman"/>
              <a:cs typeface="Times New Roman"/>
            </a:endParaRPr>
          </a:p>
          <a:p>
            <a:pPr marL="342900" lvl="0" indent="-342900" algn="just">
              <a:lnSpc>
                <a:spcPts val="1300"/>
              </a:lnSpc>
              <a:spcBef>
                <a:spcPts val="300"/>
              </a:spcBef>
              <a:spcAft>
                <a:spcPts val="300"/>
              </a:spcAft>
              <a:buFont typeface="Wingdings"/>
              <a:buChar char=""/>
            </a:pPr>
            <a:endParaRPr lang="kk-KZ" sz="3600" dirty="0" smtClean="0">
              <a:latin typeface="Times New Roman"/>
              <a:ea typeface="Times New Roman"/>
              <a:cs typeface="Times New Roman"/>
            </a:endParaRPr>
          </a:p>
          <a:p>
            <a:pPr marL="342900" lvl="0" indent="-342900" algn="just">
              <a:lnSpc>
                <a:spcPts val="1300"/>
              </a:lnSpc>
              <a:spcBef>
                <a:spcPts val="300"/>
              </a:spcBef>
              <a:spcAft>
                <a:spcPts val="300"/>
              </a:spcAft>
              <a:buFont typeface="Wingdings"/>
              <a:buChar char=""/>
            </a:pPr>
            <a:endParaRPr lang="kk-KZ" sz="3600" dirty="0">
              <a:latin typeface="Times New Roman"/>
              <a:ea typeface="Times New Roman"/>
              <a:cs typeface="Times New Roman"/>
            </a:endParaRPr>
          </a:p>
          <a:p>
            <a:pPr marL="342900" lvl="0" indent="-342900" algn="just">
              <a:lnSpc>
                <a:spcPts val="1300"/>
              </a:lnSpc>
              <a:spcBef>
                <a:spcPts val="300"/>
              </a:spcBef>
              <a:spcAft>
                <a:spcPts val="300"/>
              </a:spcAft>
              <a:buFont typeface="Wingdings"/>
              <a:buChar char=""/>
            </a:pPr>
            <a:endParaRPr lang="kk-KZ" sz="3600" dirty="0" smtClean="0">
              <a:latin typeface="Times New Roman"/>
              <a:ea typeface="Times New Roman"/>
              <a:cs typeface="Times New Roman"/>
            </a:endParaRPr>
          </a:p>
          <a:p>
            <a:pPr marL="342900" lvl="0" indent="-342900" algn="just">
              <a:lnSpc>
                <a:spcPts val="1300"/>
              </a:lnSpc>
              <a:spcBef>
                <a:spcPts val="300"/>
              </a:spcBef>
              <a:spcAft>
                <a:spcPts val="300"/>
              </a:spcAft>
              <a:buFont typeface="Wingdings"/>
              <a:buChar char=""/>
            </a:pPr>
            <a:endParaRPr lang="ru-RU" sz="3600" dirty="0">
              <a:latin typeface="Arial"/>
              <a:ea typeface="Times New Roman"/>
              <a:cs typeface="Times New Roman"/>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25604" name="Picture 4" descr="C:\Users\2019\Desktop\фон презентаций\Без названия.jpg"/>
          <p:cNvPicPr>
            <a:picLocks noGrp="1" noChangeAspect="1" noChangeArrowheads="1"/>
          </p:cNvPicPr>
          <p:nvPr>
            <p:ph idx="1"/>
          </p:nvPr>
        </p:nvPicPr>
        <p:blipFill>
          <a:blip r:embed="rId2" cstate="print"/>
          <a:srcRect/>
          <a:stretch>
            <a:fillRect/>
          </a:stretch>
        </p:blipFill>
        <p:spPr bwMode="auto">
          <a:xfrm>
            <a:off x="1" y="0"/>
            <a:ext cx="9144000" cy="6858000"/>
          </a:xfrm>
          <a:prstGeom prst="rect">
            <a:avLst/>
          </a:prstGeom>
          <a:noFill/>
        </p:spPr>
      </p:pic>
      <p:sp>
        <p:nvSpPr>
          <p:cNvPr id="9" name="Прямоугольник 8"/>
          <p:cNvSpPr/>
          <p:nvPr/>
        </p:nvSpPr>
        <p:spPr>
          <a:xfrm>
            <a:off x="827584" y="908720"/>
            <a:ext cx="7326560" cy="3970318"/>
          </a:xfrm>
          <a:prstGeom prst="rect">
            <a:avLst/>
          </a:prstGeom>
        </p:spPr>
        <p:txBody>
          <a:bodyPr wrap="square">
            <a:spAutoFit/>
          </a:bodyPr>
          <a:lstStyle/>
          <a:p>
            <a:pPr algn="just"/>
            <a:r>
              <a:rPr lang="kk-KZ" sz="2800" dirty="0" smtClean="0">
                <a:solidFill>
                  <a:schemeClr val="bg1"/>
                </a:solidFill>
                <a:latin typeface="Times New Roman" pitchFamily="18" charset="0"/>
                <a:cs typeface="Times New Roman" pitchFamily="18" charset="0"/>
              </a:rPr>
              <a:t>Презентация –лат. </a:t>
            </a:r>
            <a:r>
              <a:rPr lang="en-US" sz="2800" dirty="0" err="1" smtClean="0">
                <a:solidFill>
                  <a:schemeClr val="bg1"/>
                </a:solidFill>
                <a:latin typeface="Times New Roman" pitchFamily="18" charset="0"/>
                <a:cs typeface="Times New Roman" pitchFamily="18" charset="0"/>
              </a:rPr>
              <a:t>presento</a:t>
            </a:r>
            <a:r>
              <a:rPr lang="en-US" sz="2800" dirty="0" smtClean="0">
                <a:solidFill>
                  <a:schemeClr val="bg1"/>
                </a:solidFill>
                <a:latin typeface="Times New Roman" pitchFamily="18" charset="0"/>
                <a:cs typeface="Times New Roman" pitchFamily="18" charset="0"/>
              </a:rPr>
              <a:t> </a:t>
            </a:r>
            <a:r>
              <a:rPr lang="kk-KZ" sz="2800" dirty="0" smtClean="0">
                <a:solidFill>
                  <a:schemeClr val="bg1"/>
                </a:solidFill>
                <a:latin typeface="Times New Roman" pitchFamily="18" charset="0"/>
                <a:cs typeface="Times New Roman" pitchFamily="18" charset="0"/>
              </a:rPr>
              <a:t>– “тапсырамын” немесе ағыш. </a:t>
            </a:r>
            <a:r>
              <a:rPr lang="en-US" sz="2800" dirty="0" smtClean="0">
                <a:solidFill>
                  <a:schemeClr val="bg1"/>
                </a:solidFill>
                <a:latin typeface="Times New Roman" pitchFamily="18" charset="0"/>
                <a:cs typeface="Times New Roman" pitchFamily="18" charset="0"/>
              </a:rPr>
              <a:t>presentation</a:t>
            </a:r>
            <a:r>
              <a:rPr lang="kk-KZ" sz="2800" dirty="0" smtClean="0">
                <a:solidFill>
                  <a:schemeClr val="bg1"/>
                </a:solidFill>
                <a:latin typeface="Times New Roman" pitchFamily="18" charset="0"/>
                <a:cs typeface="Times New Roman" pitchFamily="18" charset="0"/>
              </a:rPr>
              <a:t>-</a:t>
            </a:r>
            <a:r>
              <a:rPr lang="ru-RU" sz="2800" dirty="0" smtClean="0">
                <a:solidFill>
                  <a:schemeClr val="bg1"/>
                </a:solidFill>
                <a:latin typeface="Times New Roman" pitchFamily="18" charset="0"/>
                <a:cs typeface="Times New Roman" pitchFamily="18" charset="0"/>
              </a:rPr>
              <a:t> </a:t>
            </a:r>
            <a:r>
              <a:rPr lang="ru-RU" sz="2800" dirty="0" err="1" smtClean="0">
                <a:solidFill>
                  <a:schemeClr val="bg1"/>
                </a:solidFill>
                <a:latin typeface="Times New Roman" pitchFamily="18" charset="0"/>
                <a:cs typeface="Times New Roman" pitchFamily="18" charset="0"/>
              </a:rPr>
              <a:t>«ұсыну» </a:t>
            </a:r>
            <a:r>
              <a:rPr lang="ru-RU" sz="2800" dirty="0" smtClean="0">
                <a:solidFill>
                  <a:schemeClr val="bg1"/>
                </a:solidFill>
                <a:latin typeface="Times New Roman" pitchFamily="18" charset="0"/>
                <a:cs typeface="Times New Roman" pitchFamily="18" charset="0"/>
              </a:rPr>
              <a:t>-</a:t>
            </a:r>
            <a:r>
              <a:rPr lang="ru-RU" sz="2800" dirty="0" err="1" smtClean="0">
                <a:solidFill>
                  <a:schemeClr val="bg1"/>
                </a:solidFill>
                <a:latin typeface="Times New Roman" pitchFamily="18" charset="0"/>
                <a:cs typeface="Times New Roman" pitchFamily="18" charset="0"/>
              </a:rPr>
              <a:t>таныстырылым</a:t>
            </a:r>
            <a:r>
              <a:rPr lang="ru-RU" sz="2800" dirty="0" smtClean="0">
                <a:solidFill>
                  <a:schemeClr val="bg1"/>
                </a:solidFill>
                <a:latin typeface="Times New Roman" pitchFamily="18" charset="0"/>
                <a:cs typeface="Times New Roman" pitchFamily="18" charset="0"/>
              </a:rPr>
              <a:t>, </a:t>
            </a:r>
            <a:r>
              <a:rPr lang="ru-RU" sz="2800" dirty="0" err="1" smtClean="0">
                <a:solidFill>
                  <a:schemeClr val="bg1"/>
                </a:solidFill>
                <a:latin typeface="Times New Roman" pitchFamily="18" charset="0"/>
                <a:cs typeface="Times New Roman" pitchFamily="18" charset="0"/>
              </a:rPr>
              <a:t>баяндама</a:t>
            </a:r>
            <a:r>
              <a:rPr lang="ru-RU" sz="2800" dirty="0" smtClean="0">
                <a:solidFill>
                  <a:schemeClr val="bg1"/>
                </a:solidFill>
                <a:latin typeface="Times New Roman" pitchFamily="18" charset="0"/>
                <a:cs typeface="Times New Roman" pitchFamily="18" charset="0"/>
              </a:rPr>
              <a:t>, </a:t>
            </a:r>
            <a:r>
              <a:rPr lang="ru-RU" sz="2800" dirty="0" err="1" smtClean="0">
                <a:solidFill>
                  <a:schemeClr val="bg1"/>
                </a:solidFill>
                <a:latin typeface="Times New Roman" pitchFamily="18" charset="0"/>
                <a:cs typeface="Times New Roman" pitchFamily="18" charset="0"/>
              </a:rPr>
              <a:t>жобаны</a:t>
            </a:r>
            <a:r>
              <a:rPr lang="ru-RU" sz="2800" dirty="0" smtClean="0">
                <a:solidFill>
                  <a:schemeClr val="bg1"/>
                </a:solidFill>
                <a:latin typeface="Times New Roman" pitchFamily="18" charset="0"/>
                <a:cs typeface="Times New Roman" pitchFamily="18" charset="0"/>
              </a:rPr>
              <a:t>, </a:t>
            </a:r>
            <a:r>
              <a:rPr lang="ru-RU" sz="2800" dirty="0" err="1" smtClean="0">
                <a:solidFill>
                  <a:schemeClr val="bg1"/>
                </a:solidFill>
                <a:latin typeface="Times New Roman" pitchFamily="18" charset="0"/>
                <a:cs typeface="Times New Roman" pitchFamily="18" charset="0"/>
              </a:rPr>
              <a:t>есеп</a:t>
            </a:r>
            <a:r>
              <a:rPr lang="ru-RU" sz="2800" dirty="0" smtClean="0">
                <a:solidFill>
                  <a:schemeClr val="bg1"/>
                </a:solidFill>
                <a:latin typeface="Times New Roman" pitchFamily="18" charset="0"/>
                <a:cs typeface="Times New Roman" pitchFamily="18" charset="0"/>
              </a:rPr>
              <a:t> </a:t>
            </a:r>
            <a:r>
              <a:rPr lang="ru-RU" sz="2800" dirty="0" err="1" smtClean="0">
                <a:solidFill>
                  <a:schemeClr val="bg1"/>
                </a:solidFill>
                <a:latin typeface="Times New Roman" pitchFamily="18" charset="0"/>
                <a:cs typeface="Times New Roman" pitchFamily="18" charset="0"/>
              </a:rPr>
              <a:t>беруді</a:t>
            </a:r>
            <a:r>
              <a:rPr lang="ru-RU" sz="2800" dirty="0" smtClean="0">
                <a:solidFill>
                  <a:schemeClr val="bg1"/>
                </a:solidFill>
                <a:latin typeface="Times New Roman" pitchFamily="18" charset="0"/>
                <a:cs typeface="Times New Roman" pitchFamily="18" charset="0"/>
              </a:rPr>
              <a:t> </a:t>
            </a:r>
            <a:r>
              <a:rPr lang="ru-RU" sz="2800" dirty="0" err="1" smtClean="0">
                <a:solidFill>
                  <a:schemeClr val="bg1"/>
                </a:solidFill>
                <a:latin typeface="Times New Roman" pitchFamily="18" charset="0"/>
                <a:cs typeface="Times New Roman" pitchFamily="18" charset="0"/>
              </a:rPr>
              <a:t>қорғау, жұмыс жоспарын</a:t>
            </a:r>
            <a:r>
              <a:rPr lang="ru-RU" sz="2800" dirty="0" smtClean="0">
                <a:solidFill>
                  <a:schemeClr val="bg1"/>
                </a:solidFill>
                <a:latin typeface="Times New Roman" pitchFamily="18" charset="0"/>
                <a:cs typeface="Times New Roman" pitchFamily="18" charset="0"/>
              </a:rPr>
              <a:t> </a:t>
            </a:r>
            <a:r>
              <a:rPr lang="ru-RU" sz="2800" dirty="0" err="1" smtClean="0">
                <a:solidFill>
                  <a:schemeClr val="bg1"/>
                </a:solidFill>
                <a:latin typeface="Times New Roman" pitchFamily="18" charset="0"/>
                <a:cs typeface="Times New Roman" pitchFamily="18" charset="0"/>
              </a:rPr>
              <a:t>көрсету және дайын</a:t>
            </a:r>
            <a:r>
              <a:rPr lang="ru-RU" sz="2800" dirty="0" smtClean="0">
                <a:solidFill>
                  <a:schemeClr val="bg1"/>
                </a:solidFill>
                <a:latin typeface="Times New Roman" pitchFamily="18" charset="0"/>
                <a:cs typeface="Times New Roman" pitchFamily="18" charset="0"/>
              </a:rPr>
              <a:t> </a:t>
            </a:r>
            <a:r>
              <a:rPr lang="ru-RU" sz="2800" dirty="0" err="1" smtClean="0">
                <a:solidFill>
                  <a:schemeClr val="bg1"/>
                </a:solidFill>
                <a:latin typeface="Times New Roman" pitchFamily="18" charset="0"/>
                <a:cs typeface="Times New Roman" pitchFamily="18" charset="0"/>
              </a:rPr>
              <a:t>ақпараттармен бөлісу.</a:t>
            </a:r>
            <a:endParaRPr lang="ru-RU" sz="2800" dirty="0" smtClean="0">
              <a:solidFill>
                <a:schemeClr val="bg1"/>
              </a:solidFill>
              <a:latin typeface="Times New Roman" pitchFamily="18" charset="0"/>
              <a:cs typeface="Times New Roman" pitchFamily="18" charset="0"/>
            </a:endParaRPr>
          </a:p>
          <a:p>
            <a:pPr algn="just">
              <a:buNone/>
            </a:pPr>
            <a:endParaRPr lang="ru-RU" sz="2800" dirty="0" smtClean="0">
              <a:solidFill>
                <a:schemeClr val="bg1"/>
              </a:solidFill>
              <a:latin typeface="Times New Roman" pitchFamily="18" charset="0"/>
              <a:cs typeface="Times New Roman" pitchFamily="18" charset="0"/>
            </a:endParaRPr>
          </a:p>
          <a:p>
            <a:pPr algn="just"/>
            <a:r>
              <a:rPr lang="kk-KZ" sz="2800" dirty="0" smtClean="0">
                <a:solidFill>
                  <a:schemeClr val="bg1"/>
                </a:solidFill>
                <a:latin typeface="Times New Roman" pitchFamily="18" charset="0"/>
                <a:cs typeface="Times New Roman" pitchFamily="18" charset="0"/>
              </a:rPr>
              <a:t>Анимация –лат.</a:t>
            </a:r>
            <a:r>
              <a:rPr lang="en-US" sz="2800" dirty="0" smtClean="0">
                <a:solidFill>
                  <a:schemeClr val="bg1"/>
                </a:solidFill>
                <a:latin typeface="Times New Roman" pitchFamily="18" charset="0"/>
                <a:cs typeface="Times New Roman" pitchFamily="18" charset="0"/>
              </a:rPr>
              <a:t>anima- </a:t>
            </a:r>
            <a:r>
              <a:rPr lang="ru-RU" sz="2800" dirty="0" smtClean="0">
                <a:solidFill>
                  <a:schemeClr val="bg1"/>
                </a:solidFill>
                <a:latin typeface="Times New Roman" pitchFamily="18" charset="0"/>
                <a:cs typeface="Times New Roman" pitchFamily="18" charset="0"/>
              </a:rPr>
              <a:t>«</a:t>
            </a:r>
            <a:r>
              <a:rPr lang="kk-KZ" sz="2800" dirty="0" smtClean="0">
                <a:solidFill>
                  <a:schemeClr val="bg1"/>
                </a:solidFill>
                <a:latin typeface="Times New Roman" pitchFamily="18" charset="0"/>
                <a:cs typeface="Times New Roman" pitchFamily="18" charset="0"/>
              </a:rPr>
              <a:t>жандану, тірілу</a:t>
            </a:r>
            <a:r>
              <a:rPr lang="ru-RU" sz="2800" dirty="0" smtClean="0">
                <a:solidFill>
                  <a:schemeClr val="bg1"/>
                </a:solidFill>
                <a:latin typeface="Times New Roman" pitchFamily="18" charset="0"/>
                <a:cs typeface="Times New Roman" pitchFamily="18" charset="0"/>
              </a:rPr>
              <a:t>»</a:t>
            </a:r>
          </a:p>
          <a:p>
            <a:pPr algn="just">
              <a:buNone/>
            </a:pPr>
            <a:r>
              <a:rPr lang="kk-KZ" sz="2800" dirty="0" smtClean="0">
                <a:solidFill>
                  <a:schemeClr val="bg1"/>
                </a:solidFill>
                <a:latin typeface="Times New Roman" pitchFamily="18" charset="0"/>
                <a:cs typeface="Times New Roman" pitchFamily="18" charset="0"/>
              </a:rPr>
              <a:t>-мультимедиялық технология. Қозғалыстағы</a:t>
            </a:r>
          </a:p>
          <a:p>
            <a:pPr algn="just">
              <a:buNone/>
            </a:pPr>
            <a:r>
              <a:rPr lang="kk-KZ" sz="2800" dirty="0" smtClean="0">
                <a:solidFill>
                  <a:schemeClr val="bg1"/>
                </a:solidFill>
                <a:latin typeface="Times New Roman" pitchFamily="18" charset="0"/>
                <a:cs typeface="Times New Roman" pitchFamily="18" charset="0"/>
              </a:rPr>
              <a:t>нысанды бейнелеу әсері.</a:t>
            </a:r>
            <a:endParaRPr lang="ru-RU" sz="2800" dirty="0" smtClean="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Picture 1" descr="C:\Users\2019\Desktop\фон презентаций\Без названия.jpg"/>
          <p:cNvPicPr>
            <a:picLocks noGrp="1" noChangeAspect="1" noChangeArrowheads="1"/>
          </p:cNvPicPr>
          <p:nvPr>
            <p:ph idx="1"/>
          </p:nvPr>
        </p:nvPicPr>
        <p:blipFill>
          <a:blip r:embed="rId2" cstate="print"/>
          <a:srcRect/>
          <a:stretch>
            <a:fillRect/>
          </a:stretch>
        </p:blipFill>
        <p:spPr bwMode="auto">
          <a:xfrm>
            <a:off x="-39356" y="0"/>
            <a:ext cx="9183356" cy="6858000"/>
          </a:xfrm>
          <a:prstGeom prst="rect">
            <a:avLst/>
          </a:prstGeom>
          <a:noFill/>
        </p:spPr>
      </p:pic>
      <p:sp>
        <p:nvSpPr>
          <p:cNvPr id="5" name="Прямоугольник 4"/>
          <p:cNvSpPr/>
          <p:nvPr/>
        </p:nvSpPr>
        <p:spPr>
          <a:xfrm>
            <a:off x="611560" y="1628800"/>
            <a:ext cx="8064896" cy="2857192"/>
          </a:xfrm>
          <a:prstGeom prst="rect">
            <a:avLst/>
          </a:prstGeom>
        </p:spPr>
        <p:txBody>
          <a:bodyPr wrap="square">
            <a:spAutoFit/>
          </a:bodyPr>
          <a:lstStyle/>
          <a:p>
            <a:pPr marL="342900" lvl="0" indent="-342900" algn="just">
              <a:lnSpc>
                <a:spcPts val="1300"/>
              </a:lnSpc>
              <a:spcAft>
                <a:spcPts val="0"/>
              </a:spcAft>
              <a:buFont typeface="+mj-lt"/>
              <a:buAutoNum type="arabicPeriod"/>
            </a:pPr>
            <a:r>
              <a:rPr lang="kk-KZ" sz="2800" dirty="0" smtClean="0">
                <a:solidFill>
                  <a:schemeClr val="bg1"/>
                </a:solidFill>
                <a:latin typeface="Times New Roman"/>
                <a:ea typeface="Times New Roman"/>
                <a:cs typeface="Times New Roman"/>
              </a:rPr>
              <a:t>Презентация дегенді қалай түсінесің?</a:t>
            </a:r>
          </a:p>
          <a:p>
            <a:pPr marL="342900" lvl="0" indent="-342900" algn="just">
              <a:lnSpc>
                <a:spcPts val="1300"/>
              </a:lnSpc>
              <a:spcAft>
                <a:spcPts val="0"/>
              </a:spcAft>
              <a:buFont typeface="+mj-lt"/>
              <a:buAutoNum type="arabicPeriod"/>
            </a:pPr>
            <a:endParaRPr lang="kk-KZ" sz="2800" dirty="0" smtClean="0">
              <a:solidFill>
                <a:schemeClr val="bg1"/>
              </a:solidFill>
              <a:latin typeface="Times New Roman"/>
              <a:ea typeface="Times New Roman"/>
              <a:cs typeface="Times New Roman"/>
            </a:endParaRPr>
          </a:p>
          <a:p>
            <a:pPr marL="342900" lvl="0" indent="-342900" algn="just">
              <a:lnSpc>
                <a:spcPts val="1300"/>
              </a:lnSpc>
              <a:spcAft>
                <a:spcPts val="0"/>
              </a:spcAft>
              <a:buFont typeface="+mj-lt"/>
              <a:buAutoNum type="arabicPeriod"/>
            </a:pPr>
            <a:endParaRPr lang="ru-RU" sz="2800" dirty="0" smtClean="0">
              <a:solidFill>
                <a:schemeClr val="bg1"/>
              </a:solidFill>
              <a:latin typeface="Arial"/>
              <a:ea typeface="Times New Roman"/>
              <a:cs typeface="Times New Roman"/>
            </a:endParaRPr>
          </a:p>
          <a:p>
            <a:pPr marL="342900" lvl="0" indent="-342900" algn="just">
              <a:lnSpc>
                <a:spcPts val="1300"/>
              </a:lnSpc>
              <a:spcAft>
                <a:spcPts val="0"/>
              </a:spcAft>
              <a:buFont typeface="+mj-lt"/>
              <a:buAutoNum type="arabicPeriod"/>
            </a:pPr>
            <a:r>
              <a:rPr lang="kk-KZ" sz="2800" dirty="0" smtClean="0">
                <a:solidFill>
                  <a:schemeClr val="bg1"/>
                </a:solidFill>
                <a:latin typeface="Times New Roman"/>
                <a:ea typeface="Times New Roman"/>
                <a:cs typeface="Times New Roman"/>
              </a:rPr>
              <a:t>Презентация  не үшін</a:t>
            </a:r>
            <a:r>
              <a:rPr lang="kk-KZ" sz="2800" baseline="0" dirty="0" smtClean="0">
                <a:solidFill>
                  <a:schemeClr val="bg1"/>
                </a:solidFill>
                <a:latin typeface="Times New Roman"/>
                <a:ea typeface="Times New Roman"/>
                <a:cs typeface="Times New Roman"/>
              </a:rPr>
              <a:t> </a:t>
            </a:r>
            <a:r>
              <a:rPr lang="kk-KZ" sz="2800" dirty="0" smtClean="0">
                <a:solidFill>
                  <a:schemeClr val="bg1"/>
                </a:solidFill>
                <a:latin typeface="Times New Roman"/>
                <a:ea typeface="Times New Roman"/>
                <a:cs typeface="Times New Roman"/>
              </a:rPr>
              <a:t>қажет  деп  ойлайсыңдар?</a:t>
            </a:r>
          </a:p>
          <a:p>
            <a:pPr marL="342900" lvl="0" indent="-342900" algn="just">
              <a:lnSpc>
                <a:spcPts val="1300"/>
              </a:lnSpc>
              <a:spcAft>
                <a:spcPts val="0"/>
              </a:spcAft>
              <a:buFont typeface="+mj-lt"/>
              <a:buAutoNum type="arabicPeriod"/>
            </a:pPr>
            <a:endParaRPr lang="kk-KZ" sz="2800" dirty="0" smtClean="0">
              <a:solidFill>
                <a:schemeClr val="bg1"/>
              </a:solidFill>
              <a:latin typeface="Times New Roman"/>
              <a:ea typeface="Times New Roman"/>
              <a:cs typeface="Times New Roman"/>
            </a:endParaRPr>
          </a:p>
          <a:p>
            <a:pPr marL="342900" lvl="0" indent="-342900" algn="just">
              <a:lnSpc>
                <a:spcPts val="1300"/>
              </a:lnSpc>
              <a:spcAft>
                <a:spcPts val="0"/>
              </a:spcAft>
              <a:buFont typeface="+mj-lt"/>
              <a:buAutoNum type="arabicPeriod"/>
            </a:pPr>
            <a:endParaRPr lang="ru-RU" sz="2800" dirty="0" smtClean="0">
              <a:solidFill>
                <a:schemeClr val="bg1"/>
              </a:solidFill>
              <a:latin typeface="Arial"/>
              <a:ea typeface="Times New Roman"/>
              <a:cs typeface="Times New Roman"/>
            </a:endParaRPr>
          </a:p>
          <a:p>
            <a:pPr marL="342900" lvl="0" indent="-342900" algn="just">
              <a:lnSpc>
                <a:spcPts val="1300"/>
              </a:lnSpc>
              <a:spcAft>
                <a:spcPts val="0"/>
              </a:spcAft>
              <a:buFont typeface="+mj-lt"/>
              <a:buAutoNum type="arabicPeriod"/>
            </a:pPr>
            <a:r>
              <a:rPr lang="kk-KZ" sz="2800" dirty="0" smtClean="0">
                <a:solidFill>
                  <a:schemeClr val="bg1"/>
                </a:solidFill>
                <a:latin typeface="Times New Roman"/>
                <a:ea typeface="Times New Roman"/>
                <a:cs typeface="Times New Roman"/>
              </a:rPr>
              <a:t>Слайд  дегеніміз не?</a:t>
            </a:r>
          </a:p>
          <a:p>
            <a:pPr marL="342900" lvl="0" indent="-342900" algn="just">
              <a:lnSpc>
                <a:spcPts val="1300"/>
              </a:lnSpc>
              <a:spcAft>
                <a:spcPts val="0"/>
              </a:spcAft>
              <a:buFont typeface="+mj-lt"/>
              <a:buAutoNum type="arabicPeriod"/>
            </a:pPr>
            <a:endParaRPr lang="kk-KZ" sz="2800" dirty="0" smtClean="0">
              <a:solidFill>
                <a:schemeClr val="bg1"/>
              </a:solidFill>
              <a:latin typeface="Times New Roman"/>
              <a:ea typeface="Times New Roman"/>
              <a:cs typeface="Times New Roman"/>
            </a:endParaRPr>
          </a:p>
          <a:p>
            <a:pPr marL="342900" lvl="0" indent="-342900" algn="just">
              <a:lnSpc>
                <a:spcPts val="1300"/>
              </a:lnSpc>
              <a:spcAft>
                <a:spcPts val="0"/>
              </a:spcAft>
              <a:buFont typeface="+mj-lt"/>
              <a:buNone/>
            </a:pPr>
            <a:endParaRPr lang="kk-KZ" sz="2800" dirty="0" smtClean="0">
              <a:solidFill>
                <a:schemeClr val="bg1"/>
              </a:solidFill>
              <a:latin typeface="Times New Roman"/>
              <a:ea typeface="Times New Roman"/>
              <a:cs typeface="Times New Roman"/>
            </a:endParaRPr>
          </a:p>
          <a:p>
            <a:pPr marL="342900" lvl="0" indent="-342900" algn="just">
              <a:lnSpc>
                <a:spcPts val="1300"/>
              </a:lnSpc>
              <a:spcAft>
                <a:spcPts val="0"/>
              </a:spcAft>
              <a:buFont typeface="+mj-lt"/>
              <a:buNone/>
            </a:pPr>
            <a:r>
              <a:rPr lang="kk-KZ" sz="2800" dirty="0" smtClean="0">
                <a:solidFill>
                  <a:schemeClr val="bg1"/>
                </a:solidFill>
                <a:latin typeface="Times New Roman"/>
                <a:ea typeface="Times New Roman"/>
                <a:cs typeface="Times New Roman"/>
              </a:rPr>
              <a:t>4.</a:t>
            </a:r>
            <a:r>
              <a:rPr lang="kk-KZ" sz="2800" baseline="0" dirty="0" smtClean="0">
                <a:solidFill>
                  <a:schemeClr val="bg1"/>
                </a:solidFill>
                <a:latin typeface="Times New Roman"/>
                <a:ea typeface="Times New Roman"/>
                <a:cs typeface="Times New Roman"/>
              </a:rPr>
              <a:t> </a:t>
            </a:r>
            <a:r>
              <a:rPr lang="kk-KZ" sz="2800" dirty="0" smtClean="0">
                <a:solidFill>
                  <a:schemeClr val="bg1"/>
                </a:solidFill>
                <a:latin typeface="Times New Roman"/>
                <a:ea typeface="Times New Roman"/>
                <a:cs typeface="Times New Roman"/>
              </a:rPr>
              <a:t>Оны  қалай  құрамыз?</a:t>
            </a:r>
            <a:endParaRPr lang="ru-RU" sz="2800" dirty="0" smtClean="0">
              <a:solidFill>
                <a:schemeClr val="bg1"/>
              </a:solidFill>
              <a:latin typeface="Arial"/>
              <a:ea typeface="Times New Roman"/>
              <a:cs typeface="Times New Roman"/>
            </a:endParaRPr>
          </a:p>
          <a:p>
            <a:pPr marL="342900" lvl="0" indent="-342900" algn="just">
              <a:lnSpc>
                <a:spcPts val="1300"/>
              </a:lnSpc>
              <a:spcAft>
                <a:spcPts val="0"/>
              </a:spcAft>
              <a:buFont typeface="+mj-lt"/>
              <a:buNone/>
            </a:pPr>
            <a:endParaRPr lang="kk-KZ" sz="2800" dirty="0" smtClean="0">
              <a:solidFill>
                <a:schemeClr val="bg1"/>
              </a:solidFill>
              <a:latin typeface="Times New Roman"/>
              <a:ea typeface="Times New Roman"/>
              <a:cs typeface="Times New Roman"/>
            </a:endParaRPr>
          </a:p>
          <a:p>
            <a:pPr marL="342900" lvl="0" indent="-342900" algn="just">
              <a:lnSpc>
                <a:spcPts val="1300"/>
              </a:lnSpc>
              <a:spcAft>
                <a:spcPts val="0"/>
              </a:spcAft>
              <a:buFont typeface="+mj-lt"/>
              <a:buNone/>
            </a:pPr>
            <a:endParaRPr lang="kk-KZ" sz="2800" dirty="0" smtClean="0">
              <a:solidFill>
                <a:schemeClr val="bg1"/>
              </a:solidFill>
              <a:latin typeface="Times New Roman"/>
              <a:ea typeface="Times New Roman"/>
              <a:cs typeface="Times New Roman"/>
            </a:endParaRPr>
          </a:p>
          <a:p>
            <a:pPr marL="342900" lvl="0" indent="-342900" algn="just">
              <a:lnSpc>
                <a:spcPts val="1300"/>
              </a:lnSpc>
              <a:spcAft>
                <a:spcPts val="0"/>
              </a:spcAft>
              <a:buFont typeface="+mj-lt"/>
              <a:buNone/>
            </a:pPr>
            <a:r>
              <a:rPr lang="kk-KZ" sz="2800" dirty="0" smtClean="0">
                <a:solidFill>
                  <a:schemeClr val="bg1"/>
                </a:solidFill>
                <a:latin typeface="Times New Roman"/>
                <a:ea typeface="Times New Roman"/>
                <a:cs typeface="Times New Roman"/>
              </a:rPr>
              <a:t>5.</a:t>
            </a:r>
            <a:r>
              <a:rPr lang="kk-KZ" sz="2800" baseline="0" dirty="0" smtClean="0">
                <a:solidFill>
                  <a:schemeClr val="bg1"/>
                </a:solidFill>
                <a:latin typeface="Times New Roman"/>
                <a:ea typeface="Times New Roman"/>
                <a:cs typeface="Times New Roman"/>
              </a:rPr>
              <a:t> </a:t>
            </a:r>
            <a:r>
              <a:rPr lang="kk-KZ" sz="2800" dirty="0" smtClean="0">
                <a:solidFill>
                  <a:schemeClr val="bg1"/>
                </a:solidFill>
                <a:latin typeface="Times New Roman"/>
                <a:ea typeface="Times New Roman"/>
                <a:cs typeface="Times New Roman"/>
              </a:rPr>
              <a:t>Анимация  бізге неліктен керек?</a:t>
            </a:r>
          </a:p>
          <a:p>
            <a:pPr marL="342900" lvl="0" indent="-342900" algn="just">
              <a:lnSpc>
                <a:spcPts val="1300"/>
              </a:lnSpc>
              <a:spcAft>
                <a:spcPts val="0"/>
              </a:spcAft>
              <a:buFont typeface="+mj-lt"/>
              <a:buNone/>
            </a:pPr>
            <a:endParaRPr lang="kk-KZ" sz="2800" dirty="0" smtClean="0">
              <a:solidFill>
                <a:schemeClr val="bg1"/>
              </a:solidFill>
              <a:latin typeface="Times New Roman"/>
              <a:ea typeface="Times New Roman"/>
              <a:cs typeface="Times New Roman"/>
            </a:endParaRPr>
          </a:p>
          <a:p>
            <a:pPr lvl="0" fontAlgn="base">
              <a:spcBef>
                <a:spcPct val="0"/>
              </a:spcBef>
              <a:spcAft>
                <a:spcPct val="0"/>
              </a:spcAft>
            </a:pPr>
            <a:r>
              <a:rPr kumimoji="0" lang="kk-KZ" sz="280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6. Презентацияға  дыбысты  қалай  орнатамыз?</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a:p>
        </p:txBody>
      </p:sp>
      <p:pic>
        <p:nvPicPr>
          <p:cNvPr id="20482" name="Picture 2" descr="C:\Users\2019\Desktop\фон презентаций\Без названия.jpg"/>
          <p:cNvPicPr>
            <a:picLocks noChangeAspect="1" noChangeArrowheads="1"/>
          </p:cNvPicPr>
          <p:nvPr/>
        </p:nvPicPr>
        <p:blipFill>
          <a:blip r:embed="rId2" cstate="print"/>
          <a:srcRect/>
          <a:stretch>
            <a:fillRect/>
          </a:stretch>
        </p:blipFill>
        <p:spPr bwMode="auto">
          <a:xfrm>
            <a:off x="0" y="0"/>
            <a:ext cx="9144000" cy="7046640"/>
          </a:xfrm>
          <a:prstGeom prst="rect">
            <a:avLst/>
          </a:prstGeom>
          <a:noFill/>
        </p:spPr>
      </p:pic>
      <p:graphicFrame>
        <p:nvGraphicFramePr>
          <p:cNvPr id="8" name="Таблица 7"/>
          <p:cNvGraphicFramePr>
            <a:graphicFrameLocks noGrp="1"/>
          </p:cNvGraphicFramePr>
          <p:nvPr/>
        </p:nvGraphicFramePr>
        <p:xfrm>
          <a:off x="395536" y="692696"/>
          <a:ext cx="8136904" cy="1752600"/>
        </p:xfrm>
        <a:graphic>
          <a:graphicData uri="http://schemas.openxmlformats.org/drawingml/2006/table">
            <a:tbl>
              <a:tblPr/>
              <a:tblGrid>
                <a:gridCol w="8136904"/>
              </a:tblGrid>
              <a:tr h="0">
                <a:tc>
                  <a:txBody>
                    <a:bodyPr/>
                    <a:lstStyle/>
                    <a:p>
                      <a:pPr algn="just">
                        <a:lnSpc>
                          <a:spcPct val="115000"/>
                        </a:lnSpc>
                        <a:spcAft>
                          <a:spcPts val="0"/>
                        </a:spcAft>
                      </a:pPr>
                      <a:r>
                        <a:rPr lang="kk-KZ" sz="2000" dirty="0" smtClean="0">
                          <a:solidFill>
                            <a:schemeClr val="bg1"/>
                          </a:solidFill>
                          <a:latin typeface="Times New Roman"/>
                          <a:ea typeface="Times New Roman"/>
                        </a:rPr>
                        <a:t>      Слайдтар </a:t>
                      </a:r>
                      <a:r>
                        <a:rPr lang="kk-KZ" sz="2000" dirty="0">
                          <a:solidFill>
                            <a:schemeClr val="bg1"/>
                          </a:solidFill>
                          <a:latin typeface="Times New Roman"/>
                          <a:ea typeface="Times New Roman"/>
                        </a:rPr>
                        <a:t>арасындағы ауысулар деп бір слайдтың екінші слайдпен ауысуы кезіндегі әсерлер жиынын айтамыз. </a:t>
                      </a:r>
                      <a:r>
                        <a:rPr lang="kk-KZ" sz="2000" dirty="0" smtClean="0">
                          <a:solidFill>
                            <a:schemeClr val="bg1"/>
                          </a:solidFill>
                          <a:latin typeface="Times New Roman"/>
                          <a:ea typeface="Calibri"/>
                          <a:cs typeface="Times New Roman"/>
                        </a:rPr>
                        <a:t>Анимация </a:t>
                      </a:r>
                      <a:r>
                        <a:rPr lang="kk-KZ" sz="2000" dirty="0">
                          <a:solidFill>
                            <a:schemeClr val="bg1"/>
                          </a:solidFill>
                          <a:latin typeface="Times New Roman"/>
                          <a:ea typeface="Calibri"/>
                          <a:cs typeface="Times New Roman"/>
                        </a:rPr>
                        <a:t>қосу</a:t>
                      </a:r>
                      <a:r>
                        <a:rPr lang="kk-KZ" sz="2000" dirty="0" smtClean="0">
                          <a:solidFill>
                            <a:schemeClr val="bg1"/>
                          </a:solidFill>
                          <a:latin typeface="Times New Roman"/>
                          <a:ea typeface="Calibri"/>
                          <a:cs typeface="Times New Roman"/>
                        </a:rPr>
                        <a:t>.</a:t>
                      </a:r>
                    </a:p>
                    <a:p>
                      <a:pPr algn="just">
                        <a:lnSpc>
                          <a:spcPct val="115000"/>
                        </a:lnSpc>
                        <a:spcAft>
                          <a:spcPts val="0"/>
                        </a:spcAft>
                      </a:pPr>
                      <a:endParaRPr lang="kk-KZ" sz="2000" dirty="0" smtClean="0">
                        <a:solidFill>
                          <a:schemeClr val="bg1"/>
                        </a:solidFill>
                        <a:latin typeface="Times New Roman"/>
                        <a:ea typeface="Calibri"/>
                        <a:cs typeface="Times New Roman"/>
                      </a:endParaRPr>
                    </a:p>
                    <a:p>
                      <a:pPr algn="just">
                        <a:lnSpc>
                          <a:spcPct val="115000"/>
                        </a:lnSpc>
                        <a:spcAft>
                          <a:spcPts val="0"/>
                        </a:spcAft>
                      </a:pPr>
                      <a:endParaRPr lang="ru-RU" sz="2000" dirty="0">
                        <a:solidFill>
                          <a:schemeClr val="bg1"/>
                        </a:solidFill>
                        <a:latin typeface="Calibri"/>
                        <a:ea typeface="Calibri"/>
                        <a:cs typeface="Times New Roman"/>
                      </a:endParaRPr>
                    </a:p>
                  </a:txBody>
                  <a:tcPr marL="114300" marR="114300" marT="0" marB="0">
                    <a:lnL>
                      <a:noFill/>
                    </a:lnL>
                    <a:lnR>
                      <a:noFill/>
                    </a:lnR>
                    <a:lnT>
                      <a:noFill/>
                    </a:lnT>
                    <a:lnB>
                      <a:noFill/>
                    </a:lnB>
                  </a:tcPr>
                </a:tc>
              </a:tr>
              <a:tr h="0">
                <a:tc>
                  <a:txBody>
                    <a:bodyPr/>
                    <a:lstStyle/>
                    <a:p>
                      <a:pPr algn="just">
                        <a:lnSpc>
                          <a:spcPct val="115000"/>
                        </a:lnSpc>
                        <a:spcAft>
                          <a:spcPts val="0"/>
                        </a:spcAft>
                      </a:pPr>
                      <a:r>
                        <a:rPr lang="kk-KZ" sz="2000" dirty="0" smtClean="0">
                          <a:solidFill>
                            <a:schemeClr val="bg1"/>
                          </a:solidFill>
                          <a:latin typeface="Calibri"/>
                          <a:ea typeface="Calibri"/>
                          <a:cs typeface="Times New Roman"/>
                        </a:rPr>
                        <a:t>       </a:t>
                      </a:r>
                      <a:endParaRPr lang="ru-RU" sz="2000" dirty="0">
                        <a:solidFill>
                          <a:schemeClr val="bg1"/>
                        </a:solidFill>
                        <a:latin typeface="Calibri"/>
                        <a:ea typeface="Calibri"/>
                        <a:cs typeface="Times New Roman"/>
                      </a:endParaRPr>
                    </a:p>
                  </a:txBody>
                  <a:tcPr marL="114300" marR="114300" marT="0" marB="0">
                    <a:lnL>
                      <a:noFill/>
                    </a:lnL>
                    <a:lnR>
                      <a:noFill/>
                    </a:lnR>
                    <a:lnT>
                      <a:noFill/>
                    </a:lnT>
                    <a:lnB>
                      <a:noFill/>
                    </a:lnB>
                  </a:tcPr>
                </a:tc>
              </a:tr>
            </a:tbl>
          </a:graphicData>
        </a:graphic>
      </p:graphicFrame>
      <p:sp>
        <p:nvSpPr>
          <p:cNvPr id="20485" name="Rectangle 5"/>
          <p:cNvSpPr>
            <a:spLocks noChangeArrowheads="1"/>
          </p:cNvSpPr>
          <p:nvPr/>
        </p:nvSpPr>
        <p:spPr bwMode="auto">
          <a:xfrm rot="10800000" flipV="1">
            <a:off x="467544" y="1397678"/>
            <a:ext cx="7776864"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kumimoji="0" lang="kk-KZ"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kk-KZ" sz="20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PowerPoint бағдарламасында әр түрлі анимациялық эффектілер және мультимедиялық мүмкіндіктерді қолдана отырып, презентацияны </a:t>
            </a:r>
            <a:r>
              <a:rPr lang="kk-KZ" sz="2000" dirty="0" smtClean="0">
                <a:solidFill>
                  <a:schemeClr val="bg1"/>
                </a:solidFill>
                <a:latin typeface="Times New Roman"/>
                <a:ea typeface="Times New Roman"/>
              </a:rPr>
              <a:t>жандандыруға болады. </a:t>
            </a:r>
            <a:endParaRPr lang="ru-RU" sz="2000" dirty="0" smtClean="0">
              <a:solidFill>
                <a:schemeClr val="bg1"/>
              </a:solidFill>
              <a:latin typeface="Times New Roman"/>
              <a:ea typeface="Times New Roman"/>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pic>
        <p:nvPicPr>
          <p:cNvPr id="10" name="Рисунок 9" descr="17161067-7d1d-425a-ba95-3210461f949f"/>
          <p:cNvPicPr/>
          <p:nvPr/>
        </p:nvPicPr>
        <p:blipFill>
          <a:blip r:embed="rId3" cstate="print"/>
          <a:srcRect/>
          <a:stretch>
            <a:fillRect/>
          </a:stretch>
        </p:blipFill>
        <p:spPr bwMode="auto">
          <a:xfrm>
            <a:off x="4860032" y="2204864"/>
            <a:ext cx="2428875" cy="952500"/>
          </a:xfrm>
          <a:prstGeom prst="rect">
            <a:avLst/>
          </a:prstGeom>
          <a:noFill/>
          <a:ln w="9525">
            <a:noFill/>
            <a:miter lim="800000"/>
            <a:headEnd/>
            <a:tailEnd/>
          </a:ln>
        </p:spPr>
      </p:pic>
      <p:graphicFrame>
        <p:nvGraphicFramePr>
          <p:cNvPr id="11" name="Таблица 10"/>
          <p:cNvGraphicFramePr>
            <a:graphicFrameLocks noGrp="1"/>
          </p:cNvGraphicFramePr>
          <p:nvPr/>
        </p:nvGraphicFramePr>
        <p:xfrm>
          <a:off x="395536" y="3212976"/>
          <a:ext cx="8208912" cy="3168352"/>
        </p:xfrm>
        <a:graphic>
          <a:graphicData uri="http://schemas.openxmlformats.org/drawingml/2006/table">
            <a:tbl>
              <a:tblPr/>
              <a:tblGrid>
                <a:gridCol w="8208912"/>
              </a:tblGrid>
              <a:tr h="3168352">
                <a:tc>
                  <a:txBody>
                    <a:bodyPr/>
                    <a:lstStyle/>
                    <a:p>
                      <a:pPr algn="just">
                        <a:lnSpc>
                          <a:spcPct val="115000"/>
                        </a:lnSpc>
                        <a:spcAft>
                          <a:spcPts val="0"/>
                        </a:spcAft>
                      </a:pPr>
                      <a:r>
                        <a:rPr lang="kk-KZ" sz="2000" dirty="0" smtClean="0">
                          <a:solidFill>
                            <a:schemeClr val="bg1"/>
                          </a:solidFill>
                          <a:latin typeface="Times New Roman"/>
                          <a:ea typeface="Times New Roman"/>
                        </a:rPr>
                        <a:t>Мәтін </a:t>
                      </a:r>
                      <a:r>
                        <a:rPr lang="kk-KZ" sz="2000" dirty="0">
                          <a:solidFill>
                            <a:schemeClr val="bg1"/>
                          </a:solidFill>
                          <a:latin typeface="Times New Roman"/>
                          <a:ea typeface="Times New Roman"/>
                        </a:rPr>
                        <a:t>элементтерінің өзіне жеке әріптер, сөз, абзац түрінде әртүрлі эффектімен пайда болатындай етіп жасау мүмкіндігі бар. Тек мәтін элементтері емес графикалық объектілер, диаграммаларға да анимациялық эффектілер қосуға болады немесе автоматты түрде неше уақыттан кейін пайда болу керектігін белгілей аламыз.</a:t>
                      </a:r>
                      <a:endParaRPr lang="ru-RU" sz="2000" dirty="0">
                        <a:solidFill>
                          <a:schemeClr val="bg1"/>
                        </a:solidFill>
                        <a:latin typeface="Times New Roman"/>
                        <a:ea typeface="Times New Roman"/>
                      </a:endParaRPr>
                    </a:p>
                    <a:p>
                      <a:pPr marL="342900" lvl="0" indent="-342900" algn="just">
                        <a:lnSpc>
                          <a:spcPts val="1300"/>
                        </a:lnSpc>
                        <a:spcBef>
                          <a:spcPts val="300"/>
                        </a:spcBef>
                        <a:spcAft>
                          <a:spcPts val="0"/>
                        </a:spcAft>
                        <a:buFont typeface="+mj-lt"/>
                        <a:buAutoNum type="arabicPeriod"/>
                      </a:pPr>
                      <a:r>
                        <a:rPr lang="kk-KZ" sz="2000" dirty="0">
                          <a:solidFill>
                            <a:schemeClr val="bg1"/>
                          </a:solidFill>
                          <a:latin typeface="Times New Roman"/>
                          <a:ea typeface="Times New Roman"/>
                          <a:cs typeface="Times New Roman"/>
                        </a:rPr>
                        <a:t>2 – тапсырма. (ЖЖ) «Сәйкестендіру кестесі». Оқушылар </a:t>
                      </a:r>
                      <a:r>
                        <a:rPr lang="kk-KZ" sz="2000" dirty="0" smtClean="0">
                          <a:solidFill>
                            <a:schemeClr val="bg1"/>
                          </a:solidFill>
                          <a:latin typeface="Times New Roman"/>
                          <a:ea typeface="Times New Roman"/>
                          <a:cs typeface="Times New Roman"/>
                        </a:rPr>
                        <a:t>слайдпен</a:t>
                      </a:r>
                    </a:p>
                    <a:p>
                      <a:pPr marL="342900" lvl="0" indent="-342900" algn="just">
                        <a:lnSpc>
                          <a:spcPts val="1300"/>
                        </a:lnSpc>
                        <a:spcBef>
                          <a:spcPts val="300"/>
                        </a:spcBef>
                        <a:spcAft>
                          <a:spcPts val="0"/>
                        </a:spcAft>
                        <a:buFont typeface="+mj-lt"/>
                        <a:buNone/>
                      </a:pPr>
                      <a:endParaRPr lang="kk-KZ" sz="2000" dirty="0" smtClean="0">
                        <a:solidFill>
                          <a:schemeClr val="bg1"/>
                        </a:solidFill>
                        <a:latin typeface="Times New Roman"/>
                        <a:ea typeface="Times New Roman"/>
                        <a:cs typeface="Times New Roman"/>
                      </a:endParaRPr>
                    </a:p>
                    <a:p>
                      <a:pPr marL="342900" lvl="0" indent="-342900" algn="just">
                        <a:lnSpc>
                          <a:spcPts val="1300"/>
                        </a:lnSpc>
                        <a:spcBef>
                          <a:spcPts val="300"/>
                        </a:spcBef>
                        <a:spcAft>
                          <a:spcPts val="0"/>
                        </a:spcAft>
                        <a:buFont typeface="+mj-lt"/>
                        <a:buNone/>
                      </a:pPr>
                      <a:r>
                        <a:rPr lang="kk-KZ" sz="2000" dirty="0" smtClean="0">
                          <a:solidFill>
                            <a:schemeClr val="bg1"/>
                          </a:solidFill>
                          <a:latin typeface="Times New Roman"/>
                          <a:ea typeface="Times New Roman"/>
                          <a:cs typeface="Times New Roman"/>
                        </a:rPr>
                        <a:t> жұмыс</a:t>
                      </a:r>
                      <a:r>
                        <a:rPr lang="kk-KZ" sz="2000" baseline="0" dirty="0" smtClean="0">
                          <a:solidFill>
                            <a:schemeClr val="bg1"/>
                          </a:solidFill>
                          <a:latin typeface="Times New Roman"/>
                          <a:ea typeface="Times New Roman"/>
                          <a:cs typeface="Times New Roman"/>
                        </a:rPr>
                        <a:t> </a:t>
                      </a:r>
                      <a:r>
                        <a:rPr lang="kk-KZ" sz="2000" dirty="0" smtClean="0">
                          <a:solidFill>
                            <a:schemeClr val="bg1"/>
                          </a:solidFill>
                          <a:latin typeface="Times New Roman"/>
                          <a:ea typeface="Times New Roman"/>
                          <a:cs typeface="Times New Roman"/>
                        </a:rPr>
                        <a:t>жасағанда </a:t>
                      </a:r>
                      <a:r>
                        <a:rPr lang="kk-KZ" sz="2000" dirty="0">
                          <a:solidFill>
                            <a:schemeClr val="bg1"/>
                          </a:solidFill>
                          <a:latin typeface="Times New Roman"/>
                          <a:ea typeface="Times New Roman"/>
                          <a:cs typeface="Times New Roman"/>
                        </a:rPr>
                        <a:t>қолданылатын командалардың </a:t>
                      </a:r>
                      <a:r>
                        <a:rPr lang="kk-KZ" sz="2000" dirty="0" smtClean="0">
                          <a:solidFill>
                            <a:schemeClr val="bg1"/>
                          </a:solidFill>
                          <a:latin typeface="Times New Roman"/>
                          <a:ea typeface="Times New Roman"/>
                          <a:cs typeface="Times New Roman"/>
                        </a:rPr>
                        <a:t>қызметінің</a:t>
                      </a:r>
                    </a:p>
                    <a:p>
                      <a:pPr marL="342900" lvl="0" indent="-342900" algn="just">
                        <a:lnSpc>
                          <a:spcPts val="1300"/>
                        </a:lnSpc>
                        <a:spcBef>
                          <a:spcPts val="300"/>
                        </a:spcBef>
                        <a:spcAft>
                          <a:spcPts val="0"/>
                        </a:spcAft>
                        <a:buFont typeface="+mj-lt"/>
                        <a:buNone/>
                      </a:pPr>
                      <a:endParaRPr lang="kk-KZ" sz="2000" dirty="0" smtClean="0">
                        <a:solidFill>
                          <a:schemeClr val="bg1"/>
                        </a:solidFill>
                        <a:latin typeface="Times New Roman"/>
                        <a:ea typeface="Times New Roman"/>
                        <a:cs typeface="Times New Roman"/>
                      </a:endParaRPr>
                    </a:p>
                    <a:p>
                      <a:pPr marL="342900" lvl="0" indent="-342900" algn="just">
                        <a:lnSpc>
                          <a:spcPts val="1300"/>
                        </a:lnSpc>
                        <a:spcBef>
                          <a:spcPts val="300"/>
                        </a:spcBef>
                        <a:spcAft>
                          <a:spcPts val="0"/>
                        </a:spcAft>
                        <a:buFont typeface="+mj-lt"/>
                        <a:buNone/>
                      </a:pPr>
                      <a:r>
                        <a:rPr lang="kk-KZ" sz="2000" dirty="0" smtClean="0">
                          <a:solidFill>
                            <a:schemeClr val="bg1"/>
                          </a:solidFill>
                          <a:latin typeface="Times New Roman"/>
                          <a:ea typeface="Times New Roman"/>
                          <a:cs typeface="Times New Roman"/>
                        </a:rPr>
                        <a:t> </a:t>
                      </a:r>
                      <a:r>
                        <a:rPr lang="kk-KZ" sz="2000" dirty="0">
                          <a:solidFill>
                            <a:schemeClr val="bg1"/>
                          </a:solidFill>
                          <a:latin typeface="Times New Roman"/>
                          <a:ea typeface="Times New Roman"/>
                          <a:cs typeface="Times New Roman"/>
                        </a:rPr>
                        <a:t>сәйкестіктерін  анықтайды.</a:t>
                      </a:r>
                      <a:endParaRPr lang="ru-RU" sz="2000" dirty="0">
                        <a:solidFill>
                          <a:schemeClr val="bg1"/>
                        </a:solidFill>
                        <a:latin typeface="Arial"/>
                        <a:ea typeface="Times New Roman"/>
                        <a:cs typeface="Times New Roman"/>
                      </a:endParaRPr>
                    </a:p>
                  </a:txBody>
                  <a:tcPr marL="114300" marR="114300" marT="0" marB="0">
                    <a:lnL>
                      <a:noFill/>
                    </a:lnL>
                    <a:lnR>
                      <a:noFill/>
                    </a:lnR>
                    <a:lnT>
                      <a:noFill/>
                    </a:lnT>
                    <a:lnB>
                      <a:noFill/>
                    </a:lnB>
                  </a:tcPr>
                </a:tc>
              </a:tr>
            </a:tbl>
          </a:graphicData>
        </a:graphic>
      </p:graphicFrame>
      <p:pic>
        <p:nvPicPr>
          <p:cNvPr id="13" name="Рисунок 12"/>
          <p:cNvPicPr/>
          <p:nvPr/>
        </p:nvPicPr>
        <p:blipFill>
          <a:blip r:embed="rId4" cstate="print"/>
          <a:srcRect r="58440" b="84721"/>
          <a:stretch>
            <a:fillRect/>
          </a:stretch>
        </p:blipFill>
        <p:spPr bwMode="auto">
          <a:xfrm>
            <a:off x="3995936" y="5589240"/>
            <a:ext cx="2088232" cy="864096"/>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26626" name="Picture 2" descr="C:\Users\2019\Desktop\фон презентаций\Без названия.jpg"/>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p:spPr>
      </p:pic>
      <p:sp>
        <p:nvSpPr>
          <p:cNvPr id="6" name="Прямоугольник 5"/>
          <p:cNvSpPr/>
          <p:nvPr/>
        </p:nvSpPr>
        <p:spPr>
          <a:xfrm>
            <a:off x="467544" y="1484784"/>
            <a:ext cx="8064896" cy="4401205"/>
          </a:xfrm>
          <a:prstGeom prst="rect">
            <a:avLst/>
          </a:prstGeom>
        </p:spPr>
        <p:txBody>
          <a:bodyPr wrap="square">
            <a:spAutoFit/>
          </a:bodyPr>
          <a:lstStyle/>
          <a:p>
            <a:pPr algn="just"/>
            <a:r>
              <a:rPr lang="kk-KZ" sz="2800" dirty="0" smtClean="0">
                <a:solidFill>
                  <a:schemeClr val="bg1"/>
                </a:solidFill>
                <a:latin typeface="Times New Roman" pitchFamily="18" charset="0"/>
                <a:cs typeface="Times New Roman" pitchFamily="18" charset="0"/>
              </a:rPr>
              <a:t>Тапсырма: планетаның күн айналасындағы айналуын бір слайдта анимацияның барлық түрлерін қолдану арқылы жасау</a:t>
            </a:r>
            <a:endParaRPr lang="ru-RU" sz="2800" dirty="0" smtClean="0">
              <a:solidFill>
                <a:schemeClr val="bg1"/>
              </a:solidFill>
              <a:latin typeface="Times New Roman" pitchFamily="18" charset="0"/>
              <a:cs typeface="Times New Roman" pitchFamily="18" charset="0"/>
            </a:endParaRPr>
          </a:p>
          <a:p>
            <a:pPr algn="just"/>
            <a:r>
              <a:rPr lang="kk-KZ" sz="2800" dirty="0" smtClean="0">
                <a:solidFill>
                  <a:schemeClr val="bg1"/>
                </a:solidFill>
                <a:latin typeface="Times New Roman" pitchFamily="18" charset="0"/>
                <a:cs typeface="Times New Roman" pitchFamily="18" charset="0"/>
              </a:rPr>
              <a:t>1. фонға сурет салу</a:t>
            </a:r>
          </a:p>
          <a:p>
            <a:pPr algn="just"/>
            <a:r>
              <a:rPr lang="kk-KZ" sz="2800" dirty="0" smtClean="0">
                <a:solidFill>
                  <a:schemeClr val="bg1"/>
                </a:solidFill>
                <a:latin typeface="Times New Roman" pitchFamily="18" charset="0"/>
                <a:cs typeface="Times New Roman" pitchFamily="18" charset="0"/>
              </a:rPr>
              <a:t>2. күнмен планеталарды суреттеп, оларға анимация қойыңыз</a:t>
            </a:r>
          </a:p>
          <a:p>
            <a:pPr algn="just"/>
            <a:r>
              <a:rPr lang="kk-KZ" sz="2800" dirty="0" smtClean="0">
                <a:solidFill>
                  <a:schemeClr val="bg1"/>
                </a:solidFill>
                <a:latin typeface="Times New Roman" pitchFamily="18" charset="0"/>
                <a:cs typeface="Times New Roman" pitchFamily="18" charset="0"/>
              </a:rPr>
              <a:t>3. планеталарға таңдау анимациясын қосыңыз</a:t>
            </a:r>
          </a:p>
          <a:p>
            <a:pPr algn="just"/>
            <a:r>
              <a:rPr lang="kk-KZ" sz="2800" dirty="0" smtClean="0">
                <a:solidFill>
                  <a:schemeClr val="bg1"/>
                </a:solidFill>
                <a:latin typeface="Times New Roman" pitchFamily="18" charset="0"/>
                <a:cs typeface="Times New Roman" pitchFamily="18" charset="0"/>
              </a:rPr>
              <a:t>4. күннің айналасында планеталарды жылжыту жолдарын жасаңыз</a:t>
            </a:r>
          </a:p>
          <a:p>
            <a:pPr algn="just"/>
            <a:r>
              <a:rPr lang="kk-KZ" sz="2800" dirty="0" smtClean="0">
                <a:solidFill>
                  <a:schemeClr val="bg1"/>
                </a:solidFill>
                <a:latin typeface="Times New Roman" pitchFamily="18" charset="0"/>
                <a:cs typeface="Times New Roman" pitchFamily="18" charset="0"/>
              </a:rPr>
              <a:t>5.барлық нысандарға шығу анимациясын қосыңыз</a:t>
            </a:r>
            <a:endParaRPr lang="ru-RU" sz="2800" dirty="0">
              <a:solidFill>
                <a:schemeClr val="bg1"/>
              </a:solidFill>
            </a:endParaRPr>
          </a:p>
        </p:txBody>
      </p:sp>
      <p:sp>
        <p:nvSpPr>
          <p:cNvPr id="7" name="Прямоугольник 6"/>
          <p:cNvSpPr/>
          <p:nvPr/>
        </p:nvSpPr>
        <p:spPr>
          <a:xfrm>
            <a:off x="1331640" y="620688"/>
            <a:ext cx="6264696" cy="769441"/>
          </a:xfrm>
          <a:prstGeom prst="rect">
            <a:avLst/>
          </a:prstGeom>
        </p:spPr>
        <p:txBody>
          <a:bodyPr wrap="square">
            <a:spAutoFit/>
          </a:bodyPr>
          <a:lstStyle/>
          <a:p>
            <a:pPr algn="ctr"/>
            <a:r>
              <a:rPr lang="kk-KZ" sz="4400" b="1" dirty="0" smtClean="0">
                <a:solidFill>
                  <a:schemeClr val="bg1"/>
                </a:solidFill>
                <a:latin typeface="Times New Roman" pitchFamily="18" charset="0"/>
                <a:cs typeface="Times New Roman" pitchFamily="18" charset="0"/>
              </a:rPr>
              <a:t>Практикалық жұмыс</a:t>
            </a:r>
            <a:endParaRPr lang="ru-RU" sz="4400" b="1" dirty="0">
              <a:solidFill>
                <a:schemeClr val="bg1"/>
              </a:solidFill>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1026" name="Picture 2" descr="C:\Users\2019\Desktop\фон презентаций\Без названия2.png"/>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p:spPr>
      </p:pic>
      <p:sp>
        <p:nvSpPr>
          <p:cNvPr id="5" name="Дуга 4"/>
          <p:cNvSpPr/>
          <p:nvPr/>
        </p:nvSpPr>
        <p:spPr>
          <a:xfrm>
            <a:off x="2411760" y="3212976"/>
            <a:ext cx="5536232" cy="1719808"/>
          </a:xfrm>
          <a:prstGeom prst="arc">
            <a:avLst>
              <a:gd name="adj1" fmla="val 22103"/>
              <a:gd name="adj2" fmla="val 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6" name="Овал 5"/>
          <p:cNvSpPr/>
          <p:nvPr/>
        </p:nvSpPr>
        <p:spPr>
          <a:xfrm>
            <a:off x="4716016" y="3501008"/>
            <a:ext cx="864096" cy="842392"/>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Дуга 6"/>
          <p:cNvSpPr/>
          <p:nvPr/>
        </p:nvSpPr>
        <p:spPr>
          <a:xfrm>
            <a:off x="2339752" y="2996952"/>
            <a:ext cx="5616624" cy="2160240"/>
          </a:xfrm>
          <a:prstGeom prst="arc">
            <a:avLst>
              <a:gd name="adj1" fmla="val 22103"/>
              <a:gd name="adj2" fmla="val 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8" name="Дуга 7"/>
          <p:cNvSpPr/>
          <p:nvPr/>
        </p:nvSpPr>
        <p:spPr>
          <a:xfrm>
            <a:off x="2339752" y="3068960"/>
            <a:ext cx="5544616" cy="2520280"/>
          </a:xfrm>
          <a:prstGeom prst="arc">
            <a:avLst>
              <a:gd name="adj1" fmla="val 22103"/>
              <a:gd name="adj2" fmla="val 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9" name="Овал 8"/>
          <p:cNvSpPr/>
          <p:nvPr/>
        </p:nvSpPr>
        <p:spPr>
          <a:xfrm>
            <a:off x="4427984" y="2708920"/>
            <a:ext cx="648072" cy="5543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Овал 9"/>
          <p:cNvSpPr/>
          <p:nvPr/>
        </p:nvSpPr>
        <p:spPr>
          <a:xfrm>
            <a:off x="6084168" y="2924944"/>
            <a:ext cx="482352" cy="482352"/>
          </a:xfrm>
          <a:prstGeom prst="ellipse">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Овал 10"/>
          <p:cNvSpPr/>
          <p:nvPr/>
        </p:nvSpPr>
        <p:spPr>
          <a:xfrm>
            <a:off x="3203848" y="3068960"/>
            <a:ext cx="410344" cy="360040"/>
          </a:xfrm>
          <a:prstGeom prst="ellipse">
            <a:avLst/>
          </a:prstGeom>
          <a:solidFill>
            <a:schemeClr val="tx2">
              <a:lumMod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Овал 11"/>
          <p:cNvSpPr/>
          <p:nvPr/>
        </p:nvSpPr>
        <p:spPr>
          <a:xfrm>
            <a:off x="7596336" y="3933056"/>
            <a:ext cx="482352" cy="482352"/>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Дуга 12"/>
          <p:cNvSpPr/>
          <p:nvPr/>
        </p:nvSpPr>
        <p:spPr>
          <a:xfrm>
            <a:off x="2492152" y="3149352"/>
            <a:ext cx="5616624" cy="2160240"/>
          </a:xfrm>
          <a:prstGeom prst="arc">
            <a:avLst>
              <a:gd name="adj1" fmla="val 22103"/>
              <a:gd name="adj2" fmla="val 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4" name="Овал 13"/>
          <p:cNvSpPr/>
          <p:nvPr/>
        </p:nvSpPr>
        <p:spPr>
          <a:xfrm>
            <a:off x="3059832" y="4653136"/>
            <a:ext cx="410344" cy="410344"/>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Овал 14"/>
          <p:cNvSpPr/>
          <p:nvPr/>
        </p:nvSpPr>
        <p:spPr>
          <a:xfrm>
            <a:off x="4644008" y="5229200"/>
            <a:ext cx="648072" cy="554360"/>
          </a:xfrm>
          <a:prstGeom prst="ellipse">
            <a:avLst/>
          </a:prstGeom>
          <a:solidFill>
            <a:schemeClr val="tx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Овал 15"/>
          <p:cNvSpPr/>
          <p:nvPr/>
        </p:nvSpPr>
        <p:spPr>
          <a:xfrm>
            <a:off x="6084168" y="4941168"/>
            <a:ext cx="648072" cy="338336"/>
          </a:xfrm>
          <a:prstGeom prst="ellipse">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Овал 16"/>
          <p:cNvSpPr/>
          <p:nvPr/>
        </p:nvSpPr>
        <p:spPr>
          <a:xfrm>
            <a:off x="2267744" y="3933056"/>
            <a:ext cx="266328" cy="266328"/>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Овал 17"/>
          <p:cNvSpPr/>
          <p:nvPr/>
        </p:nvSpPr>
        <p:spPr>
          <a:xfrm>
            <a:off x="7020272" y="3501008"/>
            <a:ext cx="410344" cy="410344"/>
          </a:xfrm>
          <a:prstGeom prst="ellipse">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5-конечная звезда 18"/>
          <p:cNvSpPr/>
          <p:nvPr/>
        </p:nvSpPr>
        <p:spPr>
          <a:xfrm>
            <a:off x="1259632" y="692696"/>
            <a:ext cx="338336" cy="410344"/>
          </a:xfrm>
          <a:prstGeom prst="star5">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5-конечная звезда 19"/>
          <p:cNvSpPr/>
          <p:nvPr/>
        </p:nvSpPr>
        <p:spPr>
          <a:xfrm>
            <a:off x="2195736" y="1124744"/>
            <a:ext cx="338336" cy="410344"/>
          </a:xfrm>
          <a:prstGeom prst="star5">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5-конечная звезда 20"/>
          <p:cNvSpPr/>
          <p:nvPr/>
        </p:nvSpPr>
        <p:spPr>
          <a:xfrm>
            <a:off x="2627784" y="1916832"/>
            <a:ext cx="338336" cy="410344"/>
          </a:xfrm>
          <a:prstGeom prst="star5">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5-конечная звезда 21"/>
          <p:cNvSpPr/>
          <p:nvPr/>
        </p:nvSpPr>
        <p:spPr>
          <a:xfrm>
            <a:off x="3707904" y="1844824"/>
            <a:ext cx="338336" cy="410344"/>
          </a:xfrm>
          <a:prstGeom prst="star5">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5-конечная звезда 22"/>
          <p:cNvSpPr/>
          <p:nvPr/>
        </p:nvSpPr>
        <p:spPr>
          <a:xfrm>
            <a:off x="5004048" y="548680"/>
            <a:ext cx="338336" cy="410344"/>
          </a:xfrm>
          <a:prstGeom prst="star5">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5-конечная звезда 23"/>
          <p:cNvSpPr/>
          <p:nvPr/>
        </p:nvSpPr>
        <p:spPr>
          <a:xfrm>
            <a:off x="6300192" y="1556792"/>
            <a:ext cx="338336" cy="410344"/>
          </a:xfrm>
          <a:prstGeom prst="star5">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5-конечная звезда 24"/>
          <p:cNvSpPr/>
          <p:nvPr/>
        </p:nvSpPr>
        <p:spPr>
          <a:xfrm>
            <a:off x="3491880" y="620688"/>
            <a:ext cx="338336" cy="410344"/>
          </a:xfrm>
          <a:prstGeom prst="star5">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5-конечная звезда 25"/>
          <p:cNvSpPr/>
          <p:nvPr/>
        </p:nvSpPr>
        <p:spPr>
          <a:xfrm>
            <a:off x="4932040" y="1484784"/>
            <a:ext cx="338336" cy="410344"/>
          </a:xfrm>
          <a:prstGeom prst="star5">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7" name="5-конечная звезда 26"/>
          <p:cNvSpPr/>
          <p:nvPr/>
        </p:nvSpPr>
        <p:spPr>
          <a:xfrm>
            <a:off x="971600" y="1772816"/>
            <a:ext cx="338336" cy="410344"/>
          </a:xfrm>
          <a:prstGeom prst="star5">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8" name="5-конечная звезда 27"/>
          <p:cNvSpPr/>
          <p:nvPr/>
        </p:nvSpPr>
        <p:spPr>
          <a:xfrm>
            <a:off x="7812360" y="1628800"/>
            <a:ext cx="338336" cy="410344"/>
          </a:xfrm>
          <a:prstGeom prst="star5">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9" name="5-конечная звезда 28"/>
          <p:cNvSpPr/>
          <p:nvPr/>
        </p:nvSpPr>
        <p:spPr>
          <a:xfrm>
            <a:off x="6660232" y="548680"/>
            <a:ext cx="338336" cy="410344"/>
          </a:xfrm>
          <a:prstGeom prst="star5">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0" name="5-конечная звезда 29"/>
          <p:cNvSpPr/>
          <p:nvPr/>
        </p:nvSpPr>
        <p:spPr>
          <a:xfrm>
            <a:off x="8028384" y="476672"/>
            <a:ext cx="338336" cy="410344"/>
          </a:xfrm>
          <a:prstGeom prst="star5">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4"/>
                                        </p:tgtEl>
                                        <p:attrNameLst>
                                          <p:attrName>style.visibility</p:attrName>
                                        </p:attrNameLst>
                                      </p:cBhvr>
                                      <p:to>
                                        <p:strVal val="visible"/>
                                      </p:to>
                                    </p:set>
                                    <p:anim calcmode="lin" valueType="num">
                                      <p:cBhvr additive="base">
                                        <p:cTn id="61" dur="500" fill="hold"/>
                                        <p:tgtEl>
                                          <p:spTgt spid="14"/>
                                        </p:tgtEl>
                                        <p:attrNameLst>
                                          <p:attrName>ppt_x</p:attrName>
                                        </p:attrNameLst>
                                      </p:cBhvr>
                                      <p:tavLst>
                                        <p:tav tm="0">
                                          <p:val>
                                            <p:strVal val="#ppt_x"/>
                                          </p:val>
                                        </p:tav>
                                        <p:tav tm="100000">
                                          <p:val>
                                            <p:strVal val="#ppt_x"/>
                                          </p:val>
                                        </p:tav>
                                      </p:tavLst>
                                    </p:anim>
                                    <p:anim calcmode="lin" valueType="num">
                                      <p:cBhvr additive="base">
                                        <p:cTn id="6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 calcmode="lin" valueType="num">
                                      <p:cBhvr additive="base">
                                        <p:cTn id="67" dur="500" fill="hold"/>
                                        <p:tgtEl>
                                          <p:spTgt spid="15"/>
                                        </p:tgtEl>
                                        <p:attrNameLst>
                                          <p:attrName>ppt_x</p:attrName>
                                        </p:attrNameLst>
                                      </p:cBhvr>
                                      <p:tavLst>
                                        <p:tav tm="0">
                                          <p:val>
                                            <p:strVal val="#ppt_x"/>
                                          </p:val>
                                        </p:tav>
                                        <p:tav tm="100000">
                                          <p:val>
                                            <p:strVal val="#ppt_x"/>
                                          </p:val>
                                        </p:tav>
                                      </p:tavLst>
                                    </p:anim>
                                    <p:anim calcmode="lin" valueType="num">
                                      <p:cBhvr additive="base">
                                        <p:cTn id="6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6"/>
                                        </p:tgtEl>
                                        <p:attrNameLst>
                                          <p:attrName>style.visibility</p:attrName>
                                        </p:attrNameLst>
                                      </p:cBhvr>
                                      <p:to>
                                        <p:strVal val="visible"/>
                                      </p:to>
                                    </p:set>
                                    <p:anim calcmode="lin" valueType="num">
                                      <p:cBhvr additive="base">
                                        <p:cTn id="73" dur="500" fill="hold"/>
                                        <p:tgtEl>
                                          <p:spTgt spid="16"/>
                                        </p:tgtEl>
                                        <p:attrNameLst>
                                          <p:attrName>ppt_x</p:attrName>
                                        </p:attrNameLst>
                                      </p:cBhvr>
                                      <p:tavLst>
                                        <p:tav tm="0">
                                          <p:val>
                                            <p:strVal val="#ppt_x"/>
                                          </p:val>
                                        </p:tav>
                                        <p:tav tm="100000">
                                          <p:val>
                                            <p:strVal val="#ppt_x"/>
                                          </p:val>
                                        </p:tav>
                                      </p:tavLst>
                                    </p:anim>
                                    <p:anim calcmode="lin" valueType="num">
                                      <p:cBhvr additive="base">
                                        <p:cTn id="7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7"/>
                                        </p:tgtEl>
                                        <p:attrNameLst>
                                          <p:attrName>style.visibility</p:attrName>
                                        </p:attrNameLst>
                                      </p:cBhvr>
                                      <p:to>
                                        <p:strVal val="visible"/>
                                      </p:to>
                                    </p:set>
                                    <p:anim calcmode="lin" valueType="num">
                                      <p:cBhvr additive="base">
                                        <p:cTn id="79" dur="500" fill="hold"/>
                                        <p:tgtEl>
                                          <p:spTgt spid="17"/>
                                        </p:tgtEl>
                                        <p:attrNameLst>
                                          <p:attrName>ppt_x</p:attrName>
                                        </p:attrNameLst>
                                      </p:cBhvr>
                                      <p:tavLst>
                                        <p:tav tm="0">
                                          <p:val>
                                            <p:strVal val="#ppt_x"/>
                                          </p:val>
                                        </p:tav>
                                        <p:tav tm="100000">
                                          <p:val>
                                            <p:strVal val="#ppt_x"/>
                                          </p:val>
                                        </p:tav>
                                      </p:tavLst>
                                    </p:anim>
                                    <p:anim calcmode="lin" valueType="num">
                                      <p:cBhvr additive="base">
                                        <p:cTn id="8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8"/>
                                        </p:tgtEl>
                                        <p:attrNameLst>
                                          <p:attrName>style.visibility</p:attrName>
                                        </p:attrNameLst>
                                      </p:cBhvr>
                                      <p:to>
                                        <p:strVal val="visible"/>
                                      </p:to>
                                    </p:set>
                                    <p:anim calcmode="lin" valueType="num">
                                      <p:cBhvr additive="base">
                                        <p:cTn id="85" dur="500" fill="hold"/>
                                        <p:tgtEl>
                                          <p:spTgt spid="18"/>
                                        </p:tgtEl>
                                        <p:attrNameLst>
                                          <p:attrName>ppt_x</p:attrName>
                                        </p:attrNameLst>
                                      </p:cBhvr>
                                      <p:tavLst>
                                        <p:tav tm="0">
                                          <p:val>
                                            <p:strVal val="#ppt_x"/>
                                          </p:val>
                                        </p:tav>
                                        <p:tav tm="100000">
                                          <p:val>
                                            <p:strVal val="#ppt_x"/>
                                          </p:val>
                                        </p:tav>
                                      </p:tavLst>
                                    </p:anim>
                                    <p:anim calcmode="lin" valueType="num">
                                      <p:cBhvr additive="base">
                                        <p:cTn id="8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9"/>
                                        </p:tgtEl>
                                        <p:attrNameLst>
                                          <p:attrName>style.visibility</p:attrName>
                                        </p:attrNameLst>
                                      </p:cBhvr>
                                      <p:to>
                                        <p:strVal val="visible"/>
                                      </p:to>
                                    </p:set>
                                    <p:anim calcmode="lin" valueType="num">
                                      <p:cBhvr additive="base">
                                        <p:cTn id="91" dur="500" fill="hold"/>
                                        <p:tgtEl>
                                          <p:spTgt spid="19"/>
                                        </p:tgtEl>
                                        <p:attrNameLst>
                                          <p:attrName>ppt_x</p:attrName>
                                        </p:attrNameLst>
                                      </p:cBhvr>
                                      <p:tavLst>
                                        <p:tav tm="0">
                                          <p:val>
                                            <p:strVal val="#ppt_x"/>
                                          </p:val>
                                        </p:tav>
                                        <p:tav tm="100000">
                                          <p:val>
                                            <p:strVal val="#ppt_x"/>
                                          </p:val>
                                        </p:tav>
                                      </p:tavLst>
                                    </p:anim>
                                    <p:anim calcmode="lin" valueType="num">
                                      <p:cBhvr additive="base">
                                        <p:cTn id="9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20"/>
                                        </p:tgtEl>
                                        <p:attrNameLst>
                                          <p:attrName>style.visibility</p:attrName>
                                        </p:attrNameLst>
                                      </p:cBhvr>
                                      <p:to>
                                        <p:strVal val="visible"/>
                                      </p:to>
                                    </p:set>
                                    <p:anim calcmode="lin" valueType="num">
                                      <p:cBhvr additive="base">
                                        <p:cTn id="97" dur="500" fill="hold"/>
                                        <p:tgtEl>
                                          <p:spTgt spid="20"/>
                                        </p:tgtEl>
                                        <p:attrNameLst>
                                          <p:attrName>ppt_x</p:attrName>
                                        </p:attrNameLst>
                                      </p:cBhvr>
                                      <p:tavLst>
                                        <p:tav tm="0">
                                          <p:val>
                                            <p:strVal val="#ppt_x"/>
                                          </p:val>
                                        </p:tav>
                                        <p:tav tm="100000">
                                          <p:val>
                                            <p:strVal val="#ppt_x"/>
                                          </p:val>
                                        </p:tav>
                                      </p:tavLst>
                                    </p:anim>
                                    <p:anim calcmode="lin" valueType="num">
                                      <p:cBhvr additive="base">
                                        <p:cTn id="9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1"/>
                                        </p:tgtEl>
                                        <p:attrNameLst>
                                          <p:attrName>style.visibility</p:attrName>
                                        </p:attrNameLst>
                                      </p:cBhvr>
                                      <p:to>
                                        <p:strVal val="visible"/>
                                      </p:to>
                                    </p:set>
                                    <p:anim calcmode="lin" valueType="num">
                                      <p:cBhvr additive="base">
                                        <p:cTn id="103" dur="500" fill="hold"/>
                                        <p:tgtEl>
                                          <p:spTgt spid="21"/>
                                        </p:tgtEl>
                                        <p:attrNameLst>
                                          <p:attrName>ppt_x</p:attrName>
                                        </p:attrNameLst>
                                      </p:cBhvr>
                                      <p:tavLst>
                                        <p:tav tm="0">
                                          <p:val>
                                            <p:strVal val="#ppt_x"/>
                                          </p:val>
                                        </p:tav>
                                        <p:tav tm="100000">
                                          <p:val>
                                            <p:strVal val="#ppt_x"/>
                                          </p:val>
                                        </p:tav>
                                      </p:tavLst>
                                    </p:anim>
                                    <p:anim calcmode="lin" valueType="num">
                                      <p:cBhvr additive="base">
                                        <p:cTn id="10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22"/>
                                        </p:tgtEl>
                                        <p:attrNameLst>
                                          <p:attrName>style.visibility</p:attrName>
                                        </p:attrNameLst>
                                      </p:cBhvr>
                                      <p:to>
                                        <p:strVal val="visible"/>
                                      </p:to>
                                    </p:set>
                                    <p:anim calcmode="lin" valueType="num">
                                      <p:cBhvr additive="base">
                                        <p:cTn id="109" dur="500" fill="hold"/>
                                        <p:tgtEl>
                                          <p:spTgt spid="22"/>
                                        </p:tgtEl>
                                        <p:attrNameLst>
                                          <p:attrName>ppt_x</p:attrName>
                                        </p:attrNameLst>
                                      </p:cBhvr>
                                      <p:tavLst>
                                        <p:tav tm="0">
                                          <p:val>
                                            <p:strVal val="#ppt_x"/>
                                          </p:val>
                                        </p:tav>
                                        <p:tav tm="100000">
                                          <p:val>
                                            <p:strVal val="#ppt_x"/>
                                          </p:val>
                                        </p:tav>
                                      </p:tavLst>
                                    </p:anim>
                                    <p:anim calcmode="lin" valueType="num">
                                      <p:cBhvr additive="base">
                                        <p:cTn id="110"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23"/>
                                        </p:tgtEl>
                                        <p:attrNameLst>
                                          <p:attrName>style.visibility</p:attrName>
                                        </p:attrNameLst>
                                      </p:cBhvr>
                                      <p:to>
                                        <p:strVal val="visible"/>
                                      </p:to>
                                    </p:set>
                                    <p:anim calcmode="lin" valueType="num">
                                      <p:cBhvr additive="base">
                                        <p:cTn id="115" dur="500" fill="hold"/>
                                        <p:tgtEl>
                                          <p:spTgt spid="23"/>
                                        </p:tgtEl>
                                        <p:attrNameLst>
                                          <p:attrName>ppt_x</p:attrName>
                                        </p:attrNameLst>
                                      </p:cBhvr>
                                      <p:tavLst>
                                        <p:tav tm="0">
                                          <p:val>
                                            <p:strVal val="#ppt_x"/>
                                          </p:val>
                                        </p:tav>
                                        <p:tav tm="100000">
                                          <p:val>
                                            <p:strVal val="#ppt_x"/>
                                          </p:val>
                                        </p:tav>
                                      </p:tavLst>
                                    </p:anim>
                                    <p:anim calcmode="lin" valueType="num">
                                      <p:cBhvr additive="base">
                                        <p:cTn id="11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24"/>
                                        </p:tgtEl>
                                        <p:attrNameLst>
                                          <p:attrName>style.visibility</p:attrName>
                                        </p:attrNameLst>
                                      </p:cBhvr>
                                      <p:to>
                                        <p:strVal val="visible"/>
                                      </p:to>
                                    </p:set>
                                    <p:anim calcmode="lin" valueType="num">
                                      <p:cBhvr additive="base">
                                        <p:cTn id="121" dur="500" fill="hold"/>
                                        <p:tgtEl>
                                          <p:spTgt spid="24"/>
                                        </p:tgtEl>
                                        <p:attrNameLst>
                                          <p:attrName>ppt_x</p:attrName>
                                        </p:attrNameLst>
                                      </p:cBhvr>
                                      <p:tavLst>
                                        <p:tav tm="0">
                                          <p:val>
                                            <p:strVal val="#ppt_x"/>
                                          </p:val>
                                        </p:tav>
                                        <p:tav tm="100000">
                                          <p:val>
                                            <p:strVal val="#ppt_x"/>
                                          </p:val>
                                        </p:tav>
                                      </p:tavLst>
                                    </p:anim>
                                    <p:anim calcmode="lin" valueType="num">
                                      <p:cBhvr additive="base">
                                        <p:cTn id="12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25"/>
                                        </p:tgtEl>
                                        <p:attrNameLst>
                                          <p:attrName>style.visibility</p:attrName>
                                        </p:attrNameLst>
                                      </p:cBhvr>
                                      <p:to>
                                        <p:strVal val="visible"/>
                                      </p:to>
                                    </p:set>
                                    <p:anim calcmode="lin" valueType="num">
                                      <p:cBhvr additive="base">
                                        <p:cTn id="127" dur="500" fill="hold"/>
                                        <p:tgtEl>
                                          <p:spTgt spid="25"/>
                                        </p:tgtEl>
                                        <p:attrNameLst>
                                          <p:attrName>ppt_x</p:attrName>
                                        </p:attrNameLst>
                                      </p:cBhvr>
                                      <p:tavLst>
                                        <p:tav tm="0">
                                          <p:val>
                                            <p:strVal val="#ppt_x"/>
                                          </p:val>
                                        </p:tav>
                                        <p:tav tm="100000">
                                          <p:val>
                                            <p:strVal val="#ppt_x"/>
                                          </p:val>
                                        </p:tav>
                                      </p:tavLst>
                                    </p:anim>
                                    <p:anim calcmode="lin" valueType="num">
                                      <p:cBhvr additive="base">
                                        <p:cTn id="12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grpId="0" nodeType="clickEffect">
                                  <p:stCondLst>
                                    <p:cond delay="0"/>
                                  </p:stCondLst>
                                  <p:childTnLst>
                                    <p:set>
                                      <p:cBhvr>
                                        <p:cTn id="132" dur="1" fill="hold">
                                          <p:stCondLst>
                                            <p:cond delay="0"/>
                                          </p:stCondLst>
                                        </p:cTn>
                                        <p:tgtEl>
                                          <p:spTgt spid="26"/>
                                        </p:tgtEl>
                                        <p:attrNameLst>
                                          <p:attrName>style.visibility</p:attrName>
                                        </p:attrNameLst>
                                      </p:cBhvr>
                                      <p:to>
                                        <p:strVal val="visible"/>
                                      </p:to>
                                    </p:set>
                                    <p:anim calcmode="lin" valueType="num">
                                      <p:cBhvr additive="base">
                                        <p:cTn id="133" dur="500" fill="hold"/>
                                        <p:tgtEl>
                                          <p:spTgt spid="26"/>
                                        </p:tgtEl>
                                        <p:attrNameLst>
                                          <p:attrName>ppt_x</p:attrName>
                                        </p:attrNameLst>
                                      </p:cBhvr>
                                      <p:tavLst>
                                        <p:tav tm="0">
                                          <p:val>
                                            <p:strVal val="#ppt_x"/>
                                          </p:val>
                                        </p:tav>
                                        <p:tav tm="100000">
                                          <p:val>
                                            <p:strVal val="#ppt_x"/>
                                          </p:val>
                                        </p:tav>
                                      </p:tavLst>
                                    </p:anim>
                                    <p:anim calcmode="lin" valueType="num">
                                      <p:cBhvr additive="base">
                                        <p:cTn id="13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grpId="0" nodeType="clickEffect">
                                  <p:stCondLst>
                                    <p:cond delay="0"/>
                                  </p:stCondLst>
                                  <p:childTnLst>
                                    <p:set>
                                      <p:cBhvr>
                                        <p:cTn id="138" dur="1" fill="hold">
                                          <p:stCondLst>
                                            <p:cond delay="0"/>
                                          </p:stCondLst>
                                        </p:cTn>
                                        <p:tgtEl>
                                          <p:spTgt spid="27"/>
                                        </p:tgtEl>
                                        <p:attrNameLst>
                                          <p:attrName>style.visibility</p:attrName>
                                        </p:attrNameLst>
                                      </p:cBhvr>
                                      <p:to>
                                        <p:strVal val="visible"/>
                                      </p:to>
                                    </p:set>
                                    <p:anim calcmode="lin" valueType="num">
                                      <p:cBhvr additive="base">
                                        <p:cTn id="139" dur="500" fill="hold"/>
                                        <p:tgtEl>
                                          <p:spTgt spid="27"/>
                                        </p:tgtEl>
                                        <p:attrNameLst>
                                          <p:attrName>ppt_x</p:attrName>
                                        </p:attrNameLst>
                                      </p:cBhvr>
                                      <p:tavLst>
                                        <p:tav tm="0">
                                          <p:val>
                                            <p:strVal val="#ppt_x"/>
                                          </p:val>
                                        </p:tav>
                                        <p:tav tm="100000">
                                          <p:val>
                                            <p:strVal val="#ppt_x"/>
                                          </p:val>
                                        </p:tav>
                                      </p:tavLst>
                                    </p:anim>
                                    <p:anim calcmode="lin" valueType="num">
                                      <p:cBhvr additive="base">
                                        <p:cTn id="14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4" fill="hold" grpId="0" nodeType="clickEffect">
                                  <p:stCondLst>
                                    <p:cond delay="0"/>
                                  </p:stCondLst>
                                  <p:childTnLst>
                                    <p:set>
                                      <p:cBhvr>
                                        <p:cTn id="144" dur="1" fill="hold">
                                          <p:stCondLst>
                                            <p:cond delay="0"/>
                                          </p:stCondLst>
                                        </p:cTn>
                                        <p:tgtEl>
                                          <p:spTgt spid="28"/>
                                        </p:tgtEl>
                                        <p:attrNameLst>
                                          <p:attrName>style.visibility</p:attrName>
                                        </p:attrNameLst>
                                      </p:cBhvr>
                                      <p:to>
                                        <p:strVal val="visible"/>
                                      </p:to>
                                    </p:set>
                                    <p:anim calcmode="lin" valueType="num">
                                      <p:cBhvr additive="base">
                                        <p:cTn id="145" dur="500" fill="hold"/>
                                        <p:tgtEl>
                                          <p:spTgt spid="28"/>
                                        </p:tgtEl>
                                        <p:attrNameLst>
                                          <p:attrName>ppt_x</p:attrName>
                                        </p:attrNameLst>
                                      </p:cBhvr>
                                      <p:tavLst>
                                        <p:tav tm="0">
                                          <p:val>
                                            <p:strVal val="#ppt_x"/>
                                          </p:val>
                                        </p:tav>
                                        <p:tav tm="100000">
                                          <p:val>
                                            <p:strVal val="#ppt_x"/>
                                          </p:val>
                                        </p:tav>
                                      </p:tavLst>
                                    </p:anim>
                                    <p:anim calcmode="lin" valueType="num">
                                      <p:cBhvr additive="base">
                                        <p:cTn id="14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47" fill="hold">
                      <p:stCondLst>
                        <p:cond delay="indefinite"/>
                      </p:stCondLst>
                      <p:childTnLst>
                        <p:par>
                          <p:cTn id="148" fill="hold">
                            <p:stCondLst>
                              <p:cond delay="0"/>
                            </p:stCondLst>
                            <p:childTnLst>
                              <p:par>
                                <p:cTn id="149" presetID="2" presetClass="entr" presetSubtype="4" fill="hold" grpId="0" nodeType="clickEffect">
                                  <p:stCondLst>
                                    <p:cond delay="0"/>
                                  </p:stCondLst>
                                  <p:childTnLst>
                                    <p:set>
                                      <p:cBhvr>
                                        <p:cTn id="150" dur="1" fill="hold">
                                          <p:stCondLst>
                                            <p:cond delay="0"/>
                                          </p:stCondLst>
                                        </p:cTn>
                                        <p:tgtEl>
                                          <p:spTgt spid="29"/>
                                        </p:tgtEl>
                                        <p:attrNameLst>
                                          <p:attrName>style.visibility</p:attrName>
                                        </p:attrNameLst>
                                      </p:cBhvr>
                                      <p:to>
                                        <p:strVal val="visible"/>
                                      </p:to>
                                    </p:set>
                                    <p:anim calcmode="lin" valueType="num">
                                      <p:cBhvr additive="base">
                                        <p:cTn id="151" dur="500" fill="hold"/>
                                        <p:tgtEl>
                                          <p:spTgt spid="29"/>
                                        </p:tgtEl>
                                        <p:attrNameLst>
                                          <p:attrName>ppt_x</p:attrName>
                                        </p:attrNameLst>
                                      </p:cBhvr>
                                      <p:tavLst>
                                        <p:tav tm="0">
                                          <p:val>
                                            <p:strVal val="#ppt_x"/>
                                          </p:val>
                                        </p:tav>
                                        <p:tav tm="100000">
                                          <p:val>
                                            <p:strVal val="#ppt_x"/>
                                          </p:val>
                                        </p:tav>
                                      </p:tavLst>
                                    </p:anim>
                                    <p:anim calcmode="lin" valueType="num">
                                      <p:cBhvr additive="base">
                                        <p:cTn id="15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153" fill="hold">
                      <p:stCondLst>
                        <p:cond delay="indefinite"/>
                      </p:stCondLst>
                      <p:childTnLst>
                        <p:par>
                          <p:cTn id="154" fill="hold">
                            <p:stCondLst>
                              <p:cond delay="0"/>
                            </p:stCondLst>
                            <p:childTnLst>
                              <p:par>
                                <p:cTn id="155" presetID="2" presetClass="entr" presetSubtype="4" fill="hold" grpId="0" nodeType="clickEffect">
                                  <p:stCondLst>
                                    <p:cond delay="0"/>
                                  </p:stCondLst>
                                  <p:childTnLst>
                                    <p:set>
                                      <p:cBhvr>
                                        <p:cTn id="156" dur="1" fill="hold">
                                          <p:stCondLst>
                                            <p:cond delay="0"/>
                                          </p:stCondLst>
                                        </p:cTn>
                                        <p:tgtEl>
                                          <p:spTgt spid="30"/>
                                        </p:tgtEl>
                                        <p:attrNameLst>
                                          <p:attrName>style.visibility</p:attrName>
                                        </p:attrNameLst>
                                      </p:cBhvr>
                                      <p:to>
                                        <p:strVal val="visible"/>
                                      </p:to>
                                    </p:set>
                                    <p:anim calcmode="lin" valueType="num">
                                      <p:cBhvr additive="base">
                                        <p:cTn id="157" dur="500" fill="hold"/>
                                        <p:tgtEl>
                                          <p:spTgt spid="30"/>
                                        </p:tgtEl>
                                        <p:attrNameLst>
                                          <p:attrName>ppt_x</p:attrName>
                                        </p:attrNameLst>
                                      </p:cBhvr>
                                      <p:tavLst>
                                        <p:tav tm="0">
                                          <p:val>
                                            <p:strVal val="#ppt_x"/>
                                          </p:val>
                                        </p:tav>
                                        <p:tav tm="100000">
                                          <p:val>
                                            <p:strVal val="#ppt_x"/>
                                          </p:val>
                                        </p:tav>
                                      </p:tavLst>
                                    </p:anim>
                                    <p:anim calcmode="lin" valueType="num">
                                      <p:cBhvr additive="base">
                                        <p:cTn id="158"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етро">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Метро">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Метро">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675</TotalTime>
  <Words>316</Words>
  <Application>Microsoft Office PowerPoint</Application>
  <PresentationFormat>Экран (4:3)</PresentationFormat>
  <Paragraphs>59</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Метро</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2019</dc:creator>
  <cp:lastModifiedBy>2019</cp:lastModifiedBy>
  <cp:revision>65</cp:revision>
  <dcterms:created xsi:type="dcterms:W3CDTF">2020-10-29T14:35:27Z</dcterms:created>
  <dcterms:modified xsi:type="dcterms:W3CDTF">2020-11-08T17:43:21Z</dcterms:modified>
</cp:coreProperties>
</file>