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2"/>
  </p:sldMasterIdLst>
  <p:notesMasterIdLst>
    <p:notesMasterId r:id="rId20"/>
  </p:notesMasterIdLst>
  <p:handoutMasterIdLst>
    <p:handoutMasterId r:id="rId21"/>
  </p:handoutMasterIdLst>
  <p:sldIdLst>
    <p:sldId id="320" r:id="rId3"/>
    <p:sldId id="357" r:id="rId4"/>
    <p:sldId id="326" r:id="rId5"/>
    <p:sldId id="313" r:id="rId6"/>
    <p:sldId id="343" r:id="rId7"/>
    <p:sldId id="355" r:id="rId8"/>
    <p:sldId id="352" r:id="rId9"/>
    <p:sldId id="346" r:id="rId10"/>
    <p:sldId id="345" r:id="rId11"/>
    <p:sldId id="353" r:id="rId12"/>
    <p:sldId id="348" r:id="rId13"/>
    <p:sldId id="349" r:id="rId14"/>
    <p:sldId id="350" r:id="rId15"/>
    <p:sldId id="351" r:id="rId16"/>
    <p:sldId id="354" r:id="rId17"/>
    <p:sldId id="358" r:id="rId18"/>
    <p:sldId id="340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  <p15:guide id="21" pos="958">
          <p15:clr>
            <a:srgbClr val="A4A3A4"/>
          </p15:clr>
        </p15:guide>
        <p15:guide id="22" pos="6142">
          <p15:clr>
            <a:srgbClr val="A4A3A4"/>
          </p15:clr>
        </p15:guide>
        <p15:guide id="23" pos="1246">
          <p15:clr>
            <a:srgbClr val="A4A3A4"/>
          </p15:clr>
        </p15:guide>
        <p15:guide id="24" pos="7008">
          <p15:clr>
            <a:srgbClr val="A4A3A4"/>
          </p15:clr>
        </p15:guide>
        <p15:guide id="25" pos="5854">
          <p15:clr>
            <a:srgbClr val="A4A3A4"/>
          </p15:clr>
        </p15:guide>
        <p15:guide id="26" pos="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29" autoAdjust="0"/>
  </p:normalViewPr>
  <p:slideViewPr>
    <p:cSldViewPr showGuides="1">
      <p:cViewPr>
        <p:scale>
          <a:sx n="60" d="100"/>
          <a:sy n="60" d="100"/>
        </p:scale>
        <p:origin x="-78" y="-13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  <p:guide pos="958"/>
        <p:guide pos="6142"/>
        <p:guide pos="1246"/>
        <p:guide pos="7008"/>
        <p:guide pos="5854"/>
        <p:guide pos="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9FCAE-5DFC-4B3F-AAD0-6D543632F2C2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E05325-E5CA-4AC9-B8C3-26128FFBD8F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5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Күрішке қауызын қолдану</a:t>
          </a:r>
          <a:endParaRPr lang="en-IN" sz="15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F666CA-6C4F-4454-8461-7CA4E3DE912C}" type="parTrans" cxnId="{DB88C5BA-D25A-4B23-B91F-EEB970257E91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4061979D-8D77-4DB7-B549-A4216F7DD8B5}" type="sibTrans" cxnId="{DB88C5BA-D25A-4B23-B91F-EEB970257E91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1DB2A6D5-DFE9-4D09-A3CA-E31AAB3BDBB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Кремний </a:t>
          </a:r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негізінде</a:t>
          </a:r>
          <a:r>
            <a:rPr lang="ru-RU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жасалған материалдарды</a:t>
          </a:r>
          <a:r>
            <a:rPr lang="ru-RU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өндіру</a:t>
          </a:r>
          <a:endParaRPr lang="en-US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6D5387-8252-4B20-B33D-D19FFA8B26AC}" type="parTrans" cxnId="{64803C48-D7A4-4C6F-BCC5-B92AEF4E028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CF1C47A3-D8C2-42B4-9EBA-49D531BF0AB6}" type="sibTrans" cxnId="{64803C48-D7A4-4C6F-BCC5-B92AEF4E0283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77486C57-EF46-44A2-AE0A-E4C4F4934E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k-KZ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Фармацевтика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12F631-63E5-4733-B53F-BDF354B02BD9}" type="parTrans" cxnId="{AD983675-CD31-4E26-88B6-310D3150F36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BE3AB7E0-C6C0-4A9A-BD41-7593A7A0913C}" type="sibTrans" cxnId="{AD983675-CD31-4E26-88B6-310D3150F36C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78D430C5-D3B9-40BE-BAA9-071C6316C72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Энергияны</a:t>
          </a:r>
          <a:r>
            <a:rPr lang="ru-RU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қолдану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4B2E79-82E1-49CC-802A-A0FAAE0CD7FE}" type="parTrans" cxnId="{B419D70A-DFBE-409C-91AC-3706E46CE2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3070FCF9-1E57-48A4-9741-BF0C0940B12D}" type="sibTrans" cxnId="{B419D70A-DFBE-409C-91AC-3706E46CE263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2D9B374A-D7C5-4BFA-ADD4-C23E2DBF51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kk-KZ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Адсорбент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9770F815-C899-45F3-BFC5-8FBEE62412C0}" type="parTrans" cxnId="{20D6270A-37F8-4ADC-AA6C-877CAF02E98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3A633D10-4897-4AAA-ABDC-5B8080FB72EC}" type="sibTrans" cxnId="{20D6270A-37F8-4ADC-AA6C-877CAF02E98A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1124AB16-E515-4B8C-A87E-1C7B0743DA1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k-KZ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Белсендірілген көмір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A4F038-2964-4DA0-8CCA-3381547015AB}" type="parTrans" cxnId="{6FED208C-6637-4540-B9B7-57B1E25E305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E6B8FF2B-2113-4D21-A53A-49F3E8828BBD}" type="sibTrans" cxnId="{6FED208C-6637-4540-B9B7-57B1E25E305A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E27D2CB5-7437-4817-8F9F-C0EFB431BBE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Оқшаулағыш </a:t>
          </a:r>
          <a:r>
            <a:rPr lang="ru-RU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материал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99D3C0-D85B-4FF7-B9DF-20EE192E55A1}" type="parTrans" cxnId="{A623D0D5-FAD9-4B24-9E19-B72F08048E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0D254EB6-0F3C-4443-9129-08CA6A905EF5}" type="sibTrans" cxnId="{A623D0D5-FAD9-4B24-9E19-B72F08048E34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D144AC64-BF8F-4D66-A42E-D32676C3478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k-KZ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Электроника  </a:t>
          </a:r>
          <a:r>
            <a:rPr lang="en-US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&amp;</a:t>
          </a:r>
          <a:r>
            <a:rPr lang="kk-KZ" sz="1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күн баттареясы</a:t>
          </a:r>
          <a:endParaRPr lang="en-IN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531941-875F-44CE-B7C3-34E488D4D88D}" type="parTrans" cxnId="{6C29713F-B33A-4923-B17F-95282E2518A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IN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7AB3A244-A3D6-4CC8-B6E1-AEDC0490F17C}" type="sibTrans" cxnId="{6C29713F-B33A-4923-B17F-95282E2518A6}">
      <dgm:prSet/>
      <dgm:spPr/>
      <dgm:t>
        <a:bodyPr/>
        <a:lstStyle/>
        <a:p>
          <a:pPr algn="ctr"/>
          <a:endParaRPr lang="en-IN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7FB7077F-41F6-404C-9BE3-0D89B1B90A8F}" type="pres">
      <dgm:prSet presAssocID="{39D9FCAE-5DFC-4B3F-AAD0-6D543632F2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34480C-0FBB-404C-A1A7-A2F598FBF64B}" type="pres">
      <dgm:prSet presAssocID="{66E05325-E5CA-4AC9-B8C3-26128FFBD8FC}" presName="centerShape" presStyleLbl="node0" presStyleIdx="0" presStyleCnt="1" custScaleX="148722" custScaleY="152077" custLinFactNeighborX="2128"/>
      <dgm:spPr/>
      <dgm:t>
        <a:bodyPr/>
        <a:lstStyle/>
        <a:p>
          <a:endParaRPr lang="en-IN"/>
        </a:p>
      </dgm:t>
    </dgm:pt>
    <dgm:pt modelId="{D5CA5FEC-5C11-42D4-BF19-1CDE3DD28779}" type="pres">
      <dgm:prSet presAssocID="{296D5387-8252-4B20-B33D-D19FFA8B26AC}" presName="parTrans" presStyleLbl="sibTrans2D1" presStyleIdx="0" presStyleCnt="7" custAng="10915109" custScaleX="220928" custScaleY="123285"/>
      <dgm:spPr/>
      <dgm:t>
        <a:bodyPr/>
        <a:lstStyle/>
        <a:p>
          <a:endParaRPr lang="en-IN"/>
        </a:p>
      </dgm:t>
    </dgm:pt>
    <dgm:pt modelId="{53381A69-8171-4B36-970C-5B5861851DA9}" type="pres">
      <dgm:prSet presAssocID="{296D5387-8252-4B20-B33D-D19FFA8B26AC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F34D27E3-95AE-48D6-B926-F3787D8ACC8A}" type="pres">
      <dgm:prSet presAssocID="{1DB2A6D5-DFE9-4D09-A3CA-E31AAB3BDBB0}" presName="node" presStyleLbl="node1" presStyleIdx="0" presStyleCnt="7" custScaleX="192270" custScaleY="98987" custRadScaleRad="101230" custRadScaleInc="77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E01C42-E3DE-4CB9-A8CD-BC34AEB6DEFF}" type="pres">
      <dgm:prSet presAssocID="{DF12F631-63E5-4733-B53F-BDF354B02BD9}" presName="parTrans" presStyleLbl="sibTrans2D1" presStyleIdx="1" presStyleCnt="7" custAng="5537182" custFlipHor="1" custScaleX="198229" custScaleY="123285"/>
      <dgm:spPr/>
      <dgm:t>
        <a:bodyPr/>
        <a:lstStyle/>
        <a:p>
          <a:endParaRPr lang="en-IN"/>
        </a:p>
      </dgm:t>
    </dgm:pt>
    <dgm:pt modelId="{2BD48492-8F05-4097-BC95-6670299C3B38}" type="pres">
      <dgm:prSet presAssocID="{DF12F631-63E5-4733-B53F-BDF354B02BD9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46618B9A-9D0D-4118-9455-425C0C60405D}" type="pres">
      <dgm:prSet presAssocID="{77486C57-EF46-44A2-AE0A-E4C4F4934EDA}" presName="node" presStyleLbl="node1" presStyleIdx="1" presStyleCnt="7" custScaleX="168508" custScaleY="123285" custRadScaleRad="112123" custRadScaleInc="370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906738-3F9B-4DDD-A0E7-6F907EE9C835}" type="pres">
      <dgm:prSet presAssocID="{C54B2E79-82E1-49CC-802A-A0FAAE0CD7FE}" presName="parTrans" presStyleLbl="sibTrans2D1" presStyleIdx="2" presStyleCnt="7" custAng="20516198" custFlipHor="1" custScaleX="233043" custScaleY="123285" custLinFactNeighborX="-8308" custLinFactNeighborY="14990"/>
      <dgm:spPr/>
      <dgm:t>
        <a:bodyPr/>
        <a:lstStyle/>
        <a:p>
          <a:endParaRPr lang="en-IN"/>
        </a:p>
      </dgm:t>
    </dgm:pt>
    <dgm:pt modelId="{33CC8221-7399-4EA1-B89D-6D1535858F98}" type="pres">
      <dgm:prSet presAssocID="{C54B2E79-82E1-49CC-802A-A0FAAE0CD7FE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333F451C-0513-483E-8500-AFC6D38AED05}" type="pres">
      <dgm:prSet presAssocID="{78D430C5-D3B9-40BE-BAA9-071C6316C72D}" presName="node" presStyleLbl="node1" presStyleIdx="2" presStyleCnt="7" custScaleX="134253" custScaleY="123285" custRadScaleRad="117816" custRadScaleInc="107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7A508D-5F8D-4D8C-A377-BD2A63CEDE69}" type="pres">
      <dgm:prSet presAssocID="{9770F815-C899-45F3-BFC5-8FBEE62412C0}" presName="parTrans" presStyleLbl="sibTrans2D1" presStyleIdx="3" presStyleCnt="7" custFlipVert="1" custFlipHor="1" custScaleX="198226" custScaleY="102546"/>
      <dgm:spPr/>
      <dgm:t>
        <a:bodyPr/>
        <a:lstStyle/>
        <a:p>
          <a:endParaRPr lang="en-IN"/>
        </a:p>
      </dgm:t>
    </dgm:pt>
    <dgm:pt modelId="{A13C0CC7-C9BF-410C-B7EA-4C426458C1E9}" type="pres">
      <dgm:prSet presAssocID="{9770F815-C899-45F3-BFC5-8FBEE62412C0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E3F35C5B-94A5-4B5F-A806-AE4D0D31CB20}" type="pres">
      <dgm:prSet presAssocID="{2D9B374A-D7C5-4BFA-ADD4-C23E2DBF5130}" presName="node" presStyleLbl="node1" presStyleIdx="3" presStyleCnt="7" custScaleX="134253" custScaleY="89455" custRadScaleRad="103631" custRadScaleInc="-286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480802-16D9-4F75-8AF7-6B426F8BBCEA}" type="pres">
      <dgm:prSet presAssocID="{54A4F038-2964-4DA0-8CCA-3381547015AB}" presName="parTrans" presStyleLbl="sibTrans2D1" presStyleIdx="4" presStyleCnt="7" custAng="10952703" custFlipHor="0" custScaleX="223194" custScaleY="123285" custLinFactNeighborY="-1983"/>
      <dgm:spPr/>
      <dgm:t>
        <a:bodyPr/>
        <a:lstStyle/>
        <a:p>
          <a:endParaRPr lang="en-IN"/>
        </a:p>
      </dgm:t>
    </dgm:pt>
    <dgm:pt modelId="{C650E8CB-5864-4CED-9ADF-DFB05406470A}" type="pres">
      <dgm:prSet presAssocID="{54A4F038-2964-4DA0-8CCA-3381547015AB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99983476-B396-4C57-BA32-F788371DE130}" type="pres">
      <dgm:prSet presAssocID="{1124AB16-E515-4B8C-A87E-1C7B0743DA13}" presName="node" presStyleLbl="node1" presStyleIdx="4" presStyleCnt="7" custScaleX="134253" custScaleY="103697" custRadScaleRad="110559" custRadScaleInc="130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C38FC5-E71F-4F11-9FCB-1092240184F8}" type="pres">
      <dgm:prSet presAssocID="{4999D3C0-D85B-4FF7-B9DF-20EE192E55A1}" presName="parTrans" presStyleLbl="sibTrans2D1" presStyleIdx="5" presStyleCnt="7" custAng="1566338" custFlipHor="1" custScaleX="258745" custScaleY="123285"/>
      <dgm:spPr/>
      <dgm:t>
        <a:bodyPr/>
        <a:lstStyle/>
        <a:p>
          <a:endParaRPr lang="en-IN"/>
        </a:p>
      </dgm:t>
    </dgm:pt>
    <dgm:pt modelId="{70CCB9E9-F7F4-46C6-8195-5FE35A6FE3FC}" type="pres">
      <dgm:prSet presAssocID="{4999D3C0-D85B-4FF7-B9DF-20EE192E55A1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4C9B8E81-43E1-4386-B1B2-C8220FB455EA}" type="pres">
      <dgm:prSet presAssocID="{E27D2CB5-7437-4817-8F9F-C0EFB431BBE0}" presName="node" presStyleLbl="node1" presStyleIdx="5" presStyleCnt="7" custScaleX="162739" custScaleY="123285" custRadScaleRad="123122" custRadScaleInc="8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6EB7AA-A5F6-4DDE-AAE7-6C55338497E6}" type="pres">
      <dgm:prSet presAssocID="{B4531941-875F-44CE-B7C3-34E488D4D88D}" presName="parTrans" presStyleLbl="sibTrans2D1" presStyleIdx="6" presStyleCnt="7" custAng="16312042" custFlipHor="1" custScaleX="210594" custScaleY="123285"/>
      <dgm:spPr/>
      <dgm:t>
        <a:bodyPr/>
        <a:lstStyle/>
        <a:p>
          <a:endParaRPr lang="en-IN"/>
        </a:p>
      </dgm:t>
    </dgm:pt>
    <dgm:pt modelId="{C1D75260-53A8-4E23-BC20-05D56FC963C5}" type="pres">
      <dgm:prSet presAssocID="{B4531941-875F-44CE-B7C3-34E488D4D88D}" presName="connectorText" presStyleLbl="sibTrans2D1" presStyleIdx="6" presStyleCnt="7"/>
      <dgm:spPr/>
      <dgm:t>
        <a:bodyPr/>
        <a:lstStyle/>
        <a:p>
          <a:endParaRPr lang="en-IN"/>
        </a:p>
      </dgm:t>
    </dgm:pt>
    <dgm:pt modelId="{05195029-BCDF-4FC4-8049-3C44EF806D54}" type="pres">
      <dgm:prSet presAssocID="{D144AC64-BF8F-4D66-A42E-D32676C3478E}" presName="node" presStyleLbl="node1" presStyleIdx="6" presStyleCnt="7" custScaleX="167434" custScaleY="123285" custRadScaleRad="122657" custRadScaleInc="-394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09E817E-9E12-4636-9FFE-1B45D56E71F4}" type="presOf" srcId="{C54B2E79-82E1-49CC-802A-A0FAAE0CD7FE}" destId="{2C906738-3F9B-4DDD-A0E7-6F907EE9C835}" srcOrd="0" destOrd="0" presId="urn:microsoft.com/office/officeart/2005/8/layout/radial5"/>
    <dgm:cxn modelId="{9CF354D1-623D-4D50-B588-93FE05B4B6EF}" type="presOf" srcId="{54A4F038-2964-4DA0-8CCA-3381547015AB}" destId="{0D480802-16D9-4F75-8AF7-6B426F8BBCEA}" srcOrd="0" destOrd="0" presId="urn:microsoft.com/office/officeart/2005/8/layout/radial5"/>
    <dgm:cxn modelId="{9E986949-4ADA-49FC-BC49-5BCD5235BD61}" type="presOf" srcId="{1DB2A6D5-DFE9-4D09-A3CA-E31AAB3BDBB0}" destId="{F34D27E3-95AE-48D6-B926-F3787D8ACC8A}" srcOrd="0" destOrd="0" presId="urn:microsoft.com/office/officeart/2005/8/layout/radial5"/>
    <dgm:cxn modelId="{B3804DF1-8CCC-49B2-A736-ACC1502716E2}" type="presOf" srcId="{296D5387-8252-4B20-B33D-D19FFA8B26AC}" destId="{53381A69-8171-4B36-970C-5B5861851DA9}" srcOrd="1" destOrd="0" presId="urn:microsoft.com/office/officeart/2005/8/layout/radial5"/>
    <dgm:cxn modelId="{1EDEECC4-57DB-421E-9C04-B4B941FAFCFC}" type="presOf" srcId="{66E05325-E5CA-4AC9-B8C3-26128FFBD8FC}" destId="{8334480C-0FBB-404C-A1A7-A2F598FBF64B}" srcOrd="0" destOrd="0" presId="urn:microsoft.com/office/officeart/2005/8/layout/radial5"/>
    <dgm:cxn modelId="{20D6270A-37F8-4ADC-AA6C-877CAF02E98A}" srcId="{66E05325-E5CA-4AC9-B8C3-26128FFBD8FC}" destId="{2D9B374A-D7C5-4BFA-ADD4-C23E2DBF5130}" srcOrd="3" destOrd="0" parTransId="{9770F815-C899-45F3-BFC5-8FBEE62412C0}" sibTransId="{3A633D10-4897-4AAA-ABDC-5B8080FB72EC}"/>
    <dgm:cxn modelId="{4161F961-D0CA-4775-9A41-6C37424908D3}" type="presOf" srcId="{B4531941-875F-44CE-B7C3-34E488D4D88D}" destId="{C1D75260-53A8-4E23-BC20-05D56FC963C5}" srcOrd="1" destOrd="0" presId="urn:microsoft.com/office/officeart/2005/8/layout/radial5"/>
    <dgm:cxn modelId="{131C3B45-EF29-4E44-989A-1428C004A5BA}" type="presOf" srcId="{9770F815-C899-45F3-BFC5-8FBEE62412C0}" destId="{C37A508D-5F8D-4D8C-A377-BD2A63CEDE69}" srcOrd="0" destOrd="0" presId="urn:microsoft.com/office/officeart/2005/8/layout/radial5"/>
    <dgm:cxn modelId="{B419D70A-DFBE-409C-91AC-3706E46CE263}" srcId="{66E05325-E5CA-4AC9-B8C3-26128FFBD8FC}" destId="{78D430C5-D3B9-40BE-BAA9-071C6316C72D}" srcOrd="2" destOrd="0" parTransId="{C54B2E79-82E1-49CC-802A-A0FAAE0CD7FE}" sibTransId="{3070FCF9-1E57-48A4-9741-BF0C0940B12D}"/>
    <dgm:cxn modelId="{C2DB2275-9682-4985-8D59-AB3DA6DB3588}" type="presOf" srcId="{B4531941-875F-44CE-B7C3-34E488D4D88D}" destId="{416EB7AA-A5F6-4DDE-AAE7-6C55338497E6}" srcOrd="0" destOrd="0" presId="urn:microsoft.com/office/officeart/2005/8/layout/radial5"/>
    <dgm:cxn modelId="{5EA7C899-6BDF-4173-BBE3-12C05EC1FF21}" type="presOf" srcId="{2D9B374A-D7C5-4BFA-ADD4-C23E2DBF5130}" destId="{E3F35C5B-94A5-4B5F-A806-AE4D0D31CB20}" srcOrd="0" destOrd="0" presId="urn:microsoft.com/office/officeart/2005/8/layout/radial5"/>
    <dgm:cxn modelId="{6C29713F-B33A-4923-B17F-95282E2518A6}" srcId="{66E05325-E5CA-4AC9-B8C3-26128FFBD8FC}" destId="{D144AC64-BF8F-4D66-A42E-D32676C3478E}" srcOrd="6" destOrd="0" parTransId="{B4531941-875F-44CE-B7C3-34E488D4D88D}" sibTransId="{7AB3A244-A3D6-4CC8-B6E1-AEDC0490F17C}"/>
    <dgm:cxn modelId="{AD983675-CD31-4E26-88B6-310D3150F36C}" srcId="{66E05325-E5CA-4AC9-B8C3-26128FFBD8FC}" destId="{77486C57-EF46-44A2-AE0A-E4C4F4934EDA}" srcOrd="1" destOrd="0" parTransId="{DF12F631-63E5-4733-B53F-BDF354B02BD9}" sibTransId="{BE3AB7E0-C6C0-4A9A-BD41-7593A7A0913C}"/>
    <dgm:cxn modelId="{ABBD90E2-206D-4FCA-A98B-40316A4A9012}" type="presOf" srcId="{4999D3C0-D85B-4FF7-B9DF-20EE192E55A1}" destId="{A1C38FC5-E71F-4F11-9FCB-1092240184F8}" srcOrd="0" destOrd="0" presId="urn:microsoft.com/office/officeart/2005/8/layout/radial5"/>
    <dgm:cxn modelId="{9F88B68D-96F2-4D9E-964F-5619515DA1D8}" type="presOf" srcId="{E27D2CB5-7437-4817-8F9F-C0EFB431BBE0}" destId="{4C9B8E81-43E1-4386-B1B2-C8220FB455EA}" srcOrd="0" destOrd="0" presId="urn:microsoft.com/office/officeart/2005/8/layout/radial5"/>
    <dgm:cxn modelId="{9E917504-95D0-4FA5-A1A0-1CD31CB92F25}" type="presOf" srcId="{4999D3C0-D85B-4FF7-B9DF-20EE192E55A1}" destId="{70CCB9E9-F7F4-46C6-8195-5FE35A6FE3FC}" srcOrd="1" destOrd="0" presId="urn:microsoft.com/office/officeart/2005/8/layout/radial5"/>
    <dgm:cxn modelId="{6B31446D-51AD-49FF-9E32-E10D583D215A}" type="presOf" srcId="{1124AB16-E515-4B8C-A87E-1C7B0743DA13}" destId="{99983476-B396-4C57-BA32-F788371DE130}" srcOrd="0" destOrd="0" presId="urn:microsoft.com/office/officeart/2005/8/layout/radial5"/>
    <dgm:cxn modelId="{11082D77-183B-4F84-A5EC-BA48C05C7E39}" type="presOf" srcId="{78D430C5-D3B9-40BE-BAA9-071C6316C72D}" destId="{333F451C-0513-483E-8500-AFC6D38AED05}" srcOrd="0" destOrd="0" presId="urn:microsoft.com/office/officeart/2005/8/layout/radial5"/>
    <dgm:cxn modelId="{3BAACB0F-E445-43E0-9709-AC263BFFB503}" type="presOf" srcId="{39D9FCAE-5DFC-4B3F-AAD0-6D543632F2C2}" destId="{7FB7077F-41F6-404C-9BE3-0D89B1B90A8F}" srcOrd="0" destOrd="0" presId="urn:microsoft.com/office/officeart/2005/8/layout/radial5"/>
    <dgm:cxn modelId="{64803C48-D7A4-4C6F-BCC5-B92AEF4E0283}" srcId="{66E05325-E5CA-4AC9-B8C3-26128FFBD8FC}" destId="{1DB2A6D5-DFE9-4D09-A3CA-E31AAB3BDBB0}" srcOrd="0" destOrd="0" parTransId="{296D5387-8252-4B20-B33D-D19FFA8B26AC}" sibTransId="{CF1C47A3-D8C2-42B4-9EBA-49D531BF0AB6}"/>
    <dgm:cxn modelId="{CA991E17-E6E8-47C9-BC5A-812C4EE62D8E}" type="presOf" srcId="{C54B2E79-82E1-49CC-802A-A0FAAE0CD7FE}" destId="{33CC8221-7399-4EA1-B89D-6D1535858F98}" srcOrd="1" destOrd="0" presId="urn:microsoft.com/office/officeart/2005/8/layout/radial5"/>
    <dgm:cxn modelId="{24A807B9-F12B-4BAE-B4A6-A19C2CAF9C3A}" type="presOf" srcId="{54A4F038-2964-4DA0-8CCA-3381547015AB}" destId="{C650E8CB-5864-4CED-9ADF-DFB05406470A}" srcOrd="1" destOrd="0" presId="urn:microsoft.com/office/officeart/2005/8/layout/radial5"/>
    <dgm:cxn modelId="{6FED208C-6637-4540-B9B7-57B1E25E305A}" srcId="{66E05325-E5CA-4AC9-B8C3-26128FFBD8FC}" destId="{1124AB16-E515-4B8C-A87E-1C7B0743DA13}" srcOrd="4" destOrd="0" parTransId="{54A4F038-2964-4DA0-8CCA-3381547015AB}" sibTransId="{E6B8FF2B-2113-4D21-A53A-49F3E8828BBD}"/>
    <dgm:cxn modelId="{A623D0D5-FAD9-4B24-9E19-B72F08048E34}" srcId="{66E05325-E5CA-4AC9-B8C3-26128FFBD8FC}" destId="{E27D2CB5-7437-4817-8F9F-C0EFB431BBE0}" srcOrd="5" destOrd="0" parTransId="{4999D3C0-D85B-4FF7-B9DF-20EE192E55A1}" sibTransId="{0D254EB6-0F3C-4443-9129-08CA6A905EF5}"/>
    <dgm:cxn modelId="{DB88C5BA-D25A-4B23-B91F-EEB970257E91}" srcId="{39D9FCAE-5DFC-4B3F-AAD0-6D543632F2C2}" destId="{66E05325-E5CA-4AC9-B8C3-26128FFBD8FC}" srcOrd="0" destOrd="0" parTransId="{F0F666CA-6C4F-4454-8461-7CA4E3DE912C}" sibTransId="{4061979D-8D77-4DB7-B549-A4216F7DD8B5}"/>
    <dgm:cxn modelId="{C283607D-AF9F-4AB2-B650-64256B3F514D}" type="presOf" srcId="{DF12F631-63E5-4733-B53F-BDF354B02BD9}" destId="{5AE01C42-E3DE-4CB9-A8CD-BC34AEB6DEFF}" srcOrd="0" destOrd="0" presId="urn:microsoft.com/office/officeart/2005/8/layout/radial5"/>
    <dgm:cxn modelId="{EF781555-EB67-48C7-989D-3E0AE8911D9A}" type="presOf" srcId="{D144AC64-BF8F-4D66-A42E-D32676C3478E}" destId="{05195029-BCDF-4FC4-8049-3C44EF806D54}" srcOrd="0" destOrd="0" presId="urn:microsoft.com/office/officeart/2005/8/layout/radial5"/>
    <dgm:cxn modelId="{902112D7-0AA8-409B-90DA-EB20CDAD569F}" type="presOf" srcId="{296D5387-8252-4B20-B33D-D19FFA8B26AC}" destId="{D5CA5FEC-5C11-42D4-BF19-1CDE3DD28779}" srcOrd="0" destOrd="0" presId="urn:microsoft.com/office/officeart/2005/8/layout/radial5"/>
    <dgm:cxn modelId="{9E715A5E-BB9E-494A-B3BF-B2D3A36DCC9B}" type="presOf" srcId="{9770F815-C899-45F3-BFC5-8FBEE62412C0}" destId="{A13C0CC7-C9BF-410C-B7EA-4C426458C1E9}" srcOrd="1" destOrd="0" presId="urn:microsoft.com/office/officeart/2005/8/layout/radial5"/>
    <dgm:cxn modelId="{BDC698AD-42D0-4D33-A336-B9B824D17012}" type="presOf" srcId="{77486C57-EF46-44A2-AE0A-E4C4F4934EDA}" destId="{46618B9A-9D0D-4118-9455-425C0C60405D}" srcOrd="0" destOrd="0" presId="urn:microsoft.com/office/officeart/2005/8/layout/radial5"/>
    <dgm:cxn modelId="{A5338073-D1F0-41FB-AC32-0E13F4E6071F}" type="presOf" srcId="{DF12F631-63E5-4733-B53F-BDF354B02BD9}" destId="{2BD48492-8F05-4097-BC95-6670299C3B38}" srcOrd="1" destOrd="0" presId="urn:microsoft.com/office/officeart/2005/8/layout/radial5"/>
    <dgm:cxn modelId="{AE0F578B-9224-4DF9-8982-98F5DF201487}" type="presParOf" srcId="{7FB7077F-41F6-404C-9BE3-0D89B1B90A8F}" destId="{8334480C-0FBB-404C-A1A7-A2F598FBF64B}" srcOrd="0" destOrd="0" presId="urn:microsoft.com/office/officeart/2005/8/layout/radial5"/>
    <dgm:cxn modelId="{B69F1F04-9B1A-4599-A173-1F083D3D5F44}" type="presParOf" srcId="{7FB7077F-41F6-404C-9BE3-0D89B1B90A8F}" destId="{D5CA5FEC-5C11-42D4-BF19-1CDE3DD28779}" srcOrd="1" destOrd="0" presId="urn:microsoft.com/office/officeart/2005/8/layout/radial5"/>
    <dgm:cxn modelId="{59C5EC68-0003-4DB1-B924-A129D3871176}" type="presParOf" srcId="{D5CA5FEC-5C11-42D4-BF19-1CDE3DD28779}" destId="{53381A69-8171-4B36-970C-5B5861851DA9}" srcOrd="0" destOrd="0" presId="urn:microsoft.com/office/officeart/2005/8/layout/radial5"/>
    <dgm:cxn modelId="{FD1278EA-1C25-49BB-9F87-9A59EEFB4951}" type="presParOf" srcId="{7FB7077F-41F6-404C-9BE3-0D89B1B90A8F}" destId="{F34D27E3-95AE-48D6-B926-F3787D8ACC8A}" srcOrd="2" destOrd="0" presId="urn:microsoft.com/office/officeart/2005/8/layout/radial5"/>
    <dgm:cxn modelId="{DF15BABF-114D-4532-93EC-F8912B127355}" type="presParOf" srcId="{7FB7077F-41F6-404C-9BE3-0D89B1B90A8F}" destId="{5AE01C42-E3DE-4CB9-A8CD-BC34AEB6DEFF}" srcOrd="3" destOrd="0" presId="urn:microsoft.com/office/officeart/2005/8/layout/radial5"/>
    <dgm:cxn modelId="{6A42391C-1C20-4C69-BDED-B9FFA87551C6}" type="presParOf" srcId="{5AE01C42-E3DE-4CB9-A8CD-BC34AEB6DEFF}" destId="{2BD48492-8F05-4097-BC95-6670299C3B38}" srcOrd="0" destOrd="0" presId="urn:microsoft.com/office/officeart/2005/8/layout/radial5"/>
    <dgm:cxn modelId="{63997D0C-CC21-4F61-987A-E4F122A6E670}" type="presParOf" srcId="{7FB7077F-41F6-404C-9BE3-0D89B1B90A8F}" destId="{46618B9A-9D0D-4118-9455-425C0C60405D}" srcOrd="4" destOrd="0" presId="urn:microsoft.com/office/officeart/2005/8/layout/radial5"/>
    <dgm:cxn modelId="{EC4320DC-7979-4EF3-A60A-4DEF5E23986B}" type="presParOf" srcId="{7FB7077F-41F6-404C-9BE3-0D89B1B90A8F}" destId="{2C906738-3F9B-4DDD-A0E7-6F907EE9C835}" srcOrd="5" destOrd="0" presId="urn:microsoft.com/office/officeart/2005/8/layout/radial5"/>
    <dgm:cxn modelId="{8896D667-B187-4DCB-BB05-75EE44490A2B}" type="presParOf" srcId="{2C906738-3F9B-4DDD-A0E7-6F907EE9C835}" destId="{33CC8221-7399-4EA1-B89D-6D1535858F98}" srcOrd="0" destOrd="0" presId="urn:microsoft.com/office/officeart/2005/8/layout/radial5"/>
    <dgm:cxn modelId="{F60516D4-F563-479F-9552-76ADB7BCD363}" type="presParOf" srcId="{7FB7077F-41F6-404C-9BE3-0D89B1B90A8F}" destId="{333F451C-0513-483E-8500-AFC6D38AED05}" srcOrd="6" destOrd="0" presId="urn:microsoft.com/office/officeart/2005/8/layout/radial5"/>
    <dgm:cxn modelId="{44B8516D-1B9C-49C3-9DC6-5BDCE121D3CB}" type="presParOf" srcId="{7FB7077F-41F6-404C-9BE3-0D89B1B90A8F}" destId="{C37A508D-5F8D-4D8C-A377-BD2A63CEDE69}" srcOrd="7" destOrd="0" presId="urn:microsoft.com/office/officeart/2005/8/layout/radial5"/>
    <dgm:cxn modelId="{12D95983-5DC9-4312-AAF7-73D8A2377B11}" type="presParOf" srcId="{C37A508D-5F8D-4D8C-A377-BD2A63CEDE69}" destId="{A13C0CC7-C9BF-410C-B7EA-4C426458C1E9}" srcOrd="0" destOrd="0" presId="urn:microsoft.com/office/officeart/2005/8/layout/radial5"/>
    <dgm:cxn modelId="{9BF3FA3D-CFC4-4100-BA63-B038803498F6}" type="presParOf" srcId="{7FB7077F-41F6-404C-9BE3-0D89B1B90A8F}" destId="{E3F35C5B-94A5-4B5F-A806-AE4D0D31CB20}" srcOrd="8" destOrd="0" presId="urn:microsoft.com/office/officeart/2005/8/layout/radial5"/>
    <dgm:cxn modelId="{F4D28039-EE8B-4161-B289-5ED998D196ED}" type="presParOf" srcId="{7FB7077F-41F6-404C-9BE3-0D89B1B90A8F}" destId="{0D480802-16D9-4F75-8AF7-6B426F8BBCEA}" srcOrd="9" destOrd="0" presId="urn:microsoft.com/office/officeart/2005/8/layout/radial5"/>
    <dgm:cxn modelId="{621D12B4-6359-4262-A675-B371C9ADFEFE}" type="presParOf" srcId="{0D480802-16D9-4F75-8AF7-6B426F8BBCEA}" destId="{C650E8CB-5864-4CED-9ADF-DFB05406470A}" srcOrd="0" destOrd="0" presId="urn:microsoft.com/office/officeart/2005/8/layout/radial5"/>
    <dgm:cxn modelId="{2AD3D62A-CD42-4837-9481-62921F70B366}" type="presParOf" srcId="{7FB7077F-41F6-404C-9BE3-0D89B1B90A8F}" destId="{99983476-B396-4C57-BA32-F788371DE130}" srcOrd="10" destOrd="0" presId="urn:microsoft.com/office/officeart/2005/8/layout/radial5"/>
    <dgm:cxn modelId="{DE37483B-15E9-4CA2-9DA2-084BD88E53C6}" type="presParOf" srcId="{7FB7077F-41F6-404C-9BE3-0D89B1B90A8F}" destId="{A1C38FC5-E71F-4F11-9FCB-1092240184F8}" srcOrd="11" destOrd="0" presId="urn:microsoft.com/office/officeart/2005/8/layout/radial5"/>
    <dgm:cxn modelId="{521667DB-8AA0-4E65-A911-1418F71A7132}" type="presParOf" srcId="{A1C38FC5-E71F-4F11-9FCB-1092240184F8}" destId="{70CCB9E9-F7F4-46C6-8195-5FE35A6FE3FC}" srcOrd="0" destOrd="0" presId="urn:microsoft.com/office/officeart/2005/8/layout/radial5"/>
    <dgm:cxn modelId="{24B5D46C-CEAE-4532-BAD7-9EB0C4E60ED4}" type="presParOf" srcId="{7FB7077F-41F6-404C-9BE3-0D89B1B90A8F}" destId="{4C9B8E81-43E1-4386-B1B2-C8220FB455EA}" srcOrd="12" destOrd="0" presId="urn:microsoft.com/office/officeart/2005/8/layout/radial5"/>
    <dgm:cxn modelId="{8AD9CA93-89F9-4E26-9525-2F82F62D0D11}" type="presParOf" srcId="{7FB7077F-41F6-404C-9BE3-0D89B1B90A8F}" destId="{416EB7AA-A5F6-4DDE-AAE7-6C55338497E6}" srcOrd="13" destOrd="0" presId="urn:microsoft.com/office/officeart/2005/8/layout/radial5"/>
    <dgm:cxn modelId="{43391891-5131-4DCC-A015-B581D7980097}" type="presParOf" srcId="{416EB7AA-A5F6-4DDE-AAE7-6C55338497E6}" destId="{C1D75260-53A8-4E23-BC20-05D56FC963C5}" srcOrd="0" destOrd="0" presId="urn:microsoft.com/office/officeart/2005/8/layout/radial5"/>
    <dgm:cxn modelId="{51EF3637-5064-4273-AFEA-58B820E126F2}" type="presParOf" srcId="{7FB7077F-41F6-404C-9BE3-0D89B1B90A8F}" destId="{05195029-BCDF-4FC4-8049-3C44EF806D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480C-0FBB-404C-A1A7-A2F598FBF64B}">
      <dsp:nvSpPr>
        <dsp:cNvPr id="0" name=""/>
        <dsp:cNvSpPr/>
      </dsp:nvSpPr>
      <dsp:spPr>
        <a:xfrm>
          <a:off x="2073464" y="1159781"/>
          <a:ext cx="1670955" cy="1708650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Күрішке қауызын қолдану</a:t>
          </a:r>
          <a:endParaRPr lang="en-IN" sz="1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73464" y="1159781"/>
        <a:ext cx="1670955" cy="1708650"/>
      </dsp:txXfrm>
    </dsp:sp>
    <dsp:sp modelId="{D5CA5FEC-5C11-42D4-BF19-1CDE3DD28779}">
      <dsp:nvSpPr>
        <dsp:cNvPr id="0" name=""/>
        <dsp:cNvSpPr/>
      </dsp:nvSpPr>
      <dsp:spPr>
        <a:xfrm rot="5489770">
          <a:off x="2806272" y="844979"/>
          <a:ext cx="191574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5489770">
        <a:off x="2806272" y="844979"/>
        <a:ext cx="191574" cy="470954"/>
      </dsp:txXfrm>
    </dsp:sp>
    <dsp:sp modelId="{F34D27E3-95AE-48D6-B926-F3787D8ACC8A}">
      <dsp:nvSpPr>
        <dsp:cNvPr id="0" name=""/>
        <dsp:cNvSpPr/>
      </dsp:nvSpPr>
      <dsp:spPr>
        <a:xfrm>
          <a:off x="1925643" y="-4742"/>
          <a:ext cx="1944212" cy="1000945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Кремний </a:t>
          </a: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негізінде</a:t>
          </a:r>
          <a:r>
            <a:rPr lang="ru-RU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жасалған материалдарды</a:t>
          </a:r>
          <a:r>
            <a:rPr lang="ru-RU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өндіру</a:t>
          </a:r>
          <a:endParaRPr lang="en-US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25643" y="-4742"/>
        <a:ext cx="1944212" cy="1000945"/>
      </dsp:txXfrm>
    </dsp:sp>
    <dsp:sp modelId="{5AE01C42-E3DE-4CB9-A8CD-BC34AEB6DEFF}">
      <dsp:nvSpPr>
        <dsp:cNvPr id="0" name=""/>
        <dsp:cNvSpPr/>
      </dsp:nvSpPr>
      <dsp:spPr>
        <a:xfrm rot="17871264" flipH="1">
          <a:off x="3631817" y="1348395"/>
          <a:ext cx="36203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17871264" flipH="1">
        <a:off x="3631817" y="1348395"/>
        <a:ext cx="36203" cy="470954"/>
      </dsp:txXfrm>
    </dsp:sp>
    <dsp:sp modelId="{46618B9A-9D0D-4118-9455-425C0C60405D}">
      <dsp:nvSpPr>
        <dsp:cNvPr id="0" name=""/>
        <dsp:cNvSpPr/>
      </dsp:nvSpPr>
      <dsp:spPr>
        <a:xfrm>
          <a:off x="3480646" y="564156"/>
          <a:ext cx="1703933" cy="1246643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Фармацевтика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80646" y="564156"/>
        <a:ext cx="1703933" cy="1246643"/>
      </dsp:txXfrm>
    </dsp:sp>
    <dsp:sp modelId="{2C906738-3F9B-4DDD-A0E7-6F907EE9C835}">
      <dsp:nvSpPr>
        <dsp:cNvPr id="0" name=""/>
        <dsp:cNvSpPr/>
      </dsp:nvSpPr>
      <dsp:spPr>
        <a:xfrm rot="112463" flipH="1">
          <a:off x="3670372" y="2098420"/>
          <a:ext cx="266684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112463" flipH="1">
        <a:off x="3670372" y="2098420"/>
        <a:ext cx="266684" cy="470954"/>
      </dsp:txXfrm>
    </dsp:sp>
    <dsp:sp modelId="{333F451C-0513-483E-8500-AFC6D38AED05}">
      <dsp:nvSpPr>
        <dsp:cNvPr id="0" name=""/>
        <dsp:cNvSpPr/>
      </dsp:nvSpPr>
      <dsp:spPr>
        <a:xfrm>
          <a:off x="3888436" y="1872210"/>
          <a:ext cx="1357550" cy="1246643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Энергияны</a:t>
          </a:r>
          <a:r>
            <a:rPr lang="ru-RU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қолдану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88436" y="1872210"/>
        <a:ext cx="1357550" cy="1246643"/>
      </dsp:txXfrm>
    </dsp:sp>
    <dsp:sp modelId="{C37A508D-5F8D-4D8C-A377-BD2A63CEDE69}">
      <dsp:nvSpPr>
        <dsp:cNvPr id="0" name=""/>
        <dsp:cNvSpPr/>
      </dsp:nvSpPr>
      <dsp:spPr>
        <a:xfrm rot="3536295" flipH="1" flipV="1">
          <a:off x="3292072" y="2628758"/>
          <a:ext cx="210132" cy="3917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3536295" flipH="1" flipV="1">
        <a:off x="3292072" y="2628758"/>
        <a:ext cx="210132" cy="391730"/>
      </dsp:txXfrm>
    </dsp:sp>
    <dsp:sp modelId="{E3F35C5B-94A5-4B5F-A806-AE4D0D31CB20}">
      <dsp:nvSpPr>
        <dsp:cNvPr id="0" name=""/>
        <dsp:cNvSpPr/>
      </dsp:nvSpPr>
      <dsp:spPr>
        <a:xfrm>
          <a:off x="3024330" y="2880316"/>
          <a:ext cx="1357550" cy="904558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kk-KZ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Адсорбент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>
        <a:off x="3024330" y="2880316"/>
        <a:ext cx="1357550" cy="904558"/>
      </dsp:txXfrm>
    </dsp:sp>
    <dsp:sp modelId="{0D480802-16D9-4F75-8AF7-6B426F8BBCEA}">
      <dsp:nvSpPr>
        <dsp:cNvPr id="0" name=""/>
        <dsp:cNvSpPr/>
      </dsp:nvSpPr>
      <dsp:spPr>
        <a:xfrm rot="18318867">
          <a:off x="2261767" y="2574359"/>
          <a:ext cx="260172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18318867">
        <a:off x="2261767" y="2574359"/>
        <a:ext cx="260172" cy="470954"/>
      </dsp:txXfrm>
    </dsp:sp>
    <dsp:sp modelId="{99983476-B396-4C57-BA32-F788371DE130}">
      <dsp:nvSpPr>
        <dsp:cNvPr id="0" name=""/>
        <dsp:cNvSpPr/>
      </dsp:nvSpPr>
      <dsp:spPr>
        <a:xfrm>
          <a:off x="1349577" y="2857830"/>
          <a:ext cx="1357550" cy="1048572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Белсендірілген көмір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49577" y="2857830"/>
        <a:ext cx="1357550" cy="1048572"/>
      </dsp:txXfrm>
    </dsp:sp>
    <dsp:sp modelId="{A1C38FC5-E71F-4F11-9FCB-1092240184F8}">
      <dsp:nvSpPr>
        <dsp:cNvPr id="0" name=""/>
        <dsp:cNvSpPr/>
      </dsp:nvSpPr>
      <dsp:spPr>
        <a:xfrm rot="9967511" flipH="1">
          <a:off x="1758989" y="1985271"/>
          <a:ext cx="393356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9967511" flipH="1">
        <a:off x="1758989" y="1985271"/>
        <a:ext cx="393356" cy="470954"/>
      </dsp:txXfrm>
    </dsp:sp>
    <dsp:sp modelId="{4C9B8E81-43E1-4386-B1B2-C8220FB455EA}">
      <dsp:nvSpPr>
        <dsp:cNvPr id="0" name=""/>
        <dsp:cNvSpPr/>
      </dsp:nvSpPr>
      <dsp:spPr>
        <a:xfrm>
          <a:off x="197447" y="1800198"/>
          <a:ext cx="1645598" cy="1246643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Оқшаулағыш </a:t>
          </a:r>
          <a:r>
            <a:rPr lang="ru-RU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материал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7447" y="1800198"/>
        <a:ext cx="1645598" cy="1246643"/>
      </dsp:txXfrm>
    </dsp:sp>
    <dsp:sp modelId="{416EB7AA-A5F6-4DDE-AAE7-6C55338497E6}">
      <dsp:nvSpPr>
        <dsp:cNvPr id="0" name=""/>
        <dsp:cNvSpPr/>
      </dsp:nvSpPr>
      <dsp:spPr>
        <a:xfrm rot="14437113" flipH="1">
          <a:off x="1867184" y="1323451"/>
          <a:ext cx="335787" cy="47095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14437113" flipH="1">
        <a:off x="1867184" y="1323451"/>
        <a:ext cx="335787" cy="470954"/>
      </dsp:txXfrm>
    </dsp:sp>
    <dsp:sp modelId="{05195029-BCDF-4FC4-8049-3C44EF806D54}">
      <dsp:nvSpPr>
        <dsp:cNvPr id="0" name=""/>
        <dsp:cNvSpPr/>
      </dsp:nvSpPr>
      <dsp:spPr>
        <a:xfrm>
          <a:off x="360033" y="504054"/>
          <a:ext cx="1693073" cy="1246643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Электроника  </a:t>
          </a:r>
          <a:r>
            <a:rPr lang="en-US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&amp;</a:t>
          </a:r>
          <a:r>
            <a:rPr lang="kk-KZ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күн баттареясы</a:t>
          </a:r>
          <a:endParaRPr lang="en-IN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0033" y="504054"/>
        <a:ext cx="1693073" cy="1246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F325-28F6-4919-8E9C-A38E180A2E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58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5652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5652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5652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063" y="2079812"/>
            <a:ext cx="95987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063" y="3959352"/>
            <a:ext cx="9598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575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72F4-0AC5-434D-BA3E-B44EB20A4D3F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93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5F87-B97C-4A9F-8746-77DCC513C065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50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BB1-3997-484D-8D6A-B122A431CC90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3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063" y="2130552"/>
            <a:ext cx="95987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063" y="4572000"/>
            <a:ext cx="95987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7A30-EED1-4ED4-8BE4-414BB0370172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0771" y="1901952"/>
            <a:ext cx="4570809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7245" y="1901952"/>
            <a:ext cx="4570809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208C-95E6-49B9-B33E-4B80AE23933E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63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0771" y="1837464"/>
            <a:ext cx="4570809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0771" y="2740733"/>
            <a:ext cx="4570809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7245" y="1837464"/>
            <a:ext cx="4570809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7245" y="2740733"/>
            <a:ext cx="4570809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08C5-855E-42B3-92B9-B36A89A570EE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39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841C-BFF0-4B01-AEAF-DFECB4A15900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91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5653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FE66-3531-4B40-ABB8-CCD825F8B814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543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5653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8702" y="2350008"/>
            <a:ext cx="4205145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81" y="758952"/>
            <a:ext cx="6627674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8702" y="4361688"/>
            <a:ext cx="4205145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9A0-DFF5-46EA-B51F-B40CF096BDCB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37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5653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8702" y="2350008"/>
            <a:ext cx="4205145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772" y="506104"/>
            <a:ext cx="6856216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8702" y="4361688"/>
            <a:ext cx="4205145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6C86-ADA3-444E-B9EC-909A7CFAF75C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98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5653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71" y="467360"/>
            <a:ext cx="9507284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0771" y="1901953"/>
            <a:ext cx="9507284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3465" y="6601968"/>
            <a:ext cx="95987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B81DB86-F6F8-4A07-8CF3-288E7D97A311}" type="datetime1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0771" y="6601968"/>
            <a:ext cx="7157887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08141" y="6601968"/>
            <a:ext cx="639913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525_547441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9254" y="0"/>
            <a:ext cx="1879571" cy="1751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861" y="1785928"/>
            <a:ext cx="11331878" cy="2528905"/>
          </a:xfrm>
        </p:spPr>
        <p:txBody>
          <a:bodyPr anchor="ctr">
            <a:normAutofit fontScale="90000"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Көміртек-кремнийлі сорбциялайтын материалдардың қасиеттерін зерттеу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6M074000</a:t>
            </a:r>
            <a:r>
              <a:rPr lang="kk-KZ" sz="24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Наноматериалдар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және нанотехнологиялар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0" dirty="0" smtClean="0">
                <a:latin typeface="Times New Roman" pitchFamily="18" charset="0"/>
                <a:cs typeface="Times New Roman" pitchFamily="18" charset="0"/>
              </a:rPr>
              <a:t>мамандығы бойынша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836" y="5229200"/>
            <a:ext cx="10945216" cy="151216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Орындаған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Қонысова А. Х.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l"/>
            <a:r>
              <a:rPr 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2020</a:t>
            </a:r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797" y="357168"/>
            <a:ext cx="8951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Фараби Қазақ Ұлттық Университеті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Химия және химиялық технологиялар факультеті</a:t>
            </a: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Химиялық физика және материалтану кафедрасы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26413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Элементтік құрамды зерттеу нәтижелері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764" y="980728"/>
            <a:ext cx="6264696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764" y="58052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қауызынан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сорбенттің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спектрограммасы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54820"/>
              </p:ext>
            </p:extLst>
          </p:nvPr>
        </p:nvGraphicFramePr>
        <p:xfrm>
          <a:off x="6670478" y="2132856"/>
          <a:ext cx="5518347" cy="3346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360687"/>
                <a:gridCol w="604751"/>
                <a:gridCol w="604751"/>
                <a:gridCol w="529157"/>
                <a:gridCol w="501052"/>
                <a:gridCol w="432048"/>
                <a:gridCol w="576064"/>
                <a:gridCol w="504056"/>
                <a:gridCol w="405781"/>
              </a:tblGrid>
              <a:tr h="610939"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2336">
                <a:tc>
                  <a:txBody>
                    <a:bodyPr/>
                    <a:lstStyle/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Бастапқы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күріш </a:t>
                      </a: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қауызы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39,93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7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7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7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5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5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5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kk-KZ" sz="1500" b="1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114">
                <a:tc>
                  <a:txBody>
                    <a:bodyPr/>
                    <a:lstStyle/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50800" indent="176213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Күріш қауызының </a:t>
                      </a: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карбонизаты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7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7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lang="ru-RU" sz="17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5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15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45797" y="1412776"/>
            <a:ext cx="554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Бастапқы күріш қауызы мен оның негізіндегі карбонизаттың элементтік құрамы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34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рентгендік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7443" y="5312343"/>
            <a:ext cx="9260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қауызынан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дифрактограммасы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15c592c1-d1ff-4434-b792-0977c8bf9ed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12" y="1412776"/>
            <a:ext cx="10801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196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89"/>
            <a:ext cx="7715304" cy="789535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i="1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Метилен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көгіндегі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ККСМ-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адсорбциялық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80" y="1265416"/>
            <a:ext cx="4536505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9788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240" marR="508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Сурет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етилен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көгі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концентрациясын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өлшеуге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калибрлеу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графигі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1209858"/>
              </p:ext>
            </p:extLst>
          </p:nvPr>
        </p:nvGraphicFramePr>
        <p:xfrm>
          <a:off x="5158308" y="1916832"/>
          <a:ext cx="6768751" cy="23683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728192"/>
                <a:gridCol w="1480407"/>
                <a:gridCol w="1903969"/>
                <a:gridCol w="1656183"/>
              </a:tblGrid>
              <a:tr h="1224136">
                <a:tc>
                  <a:txBody>
                    <a:bodyPr/>
                    <a:lstStyle/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Белсенді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көмірдің атауы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Бастапқы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прекурсор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</a:rPr>
                        <a:t>Активациялау </a:t>
                      </a: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</a:rPr>
                        <a:t>әдісі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</a:rPr>
                        <a:t>бойынша </a:t>
                      </a: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</a:rPr>
                        <a:t>адсорбциялық сыйымдылық, мг/г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827">
                <a:tc>
                  <a:txBody>
                    <a:bodyPr/>
                    <a:lstStyle/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</a:endParaRPr>
                    </a:p>
                    <a:p>
                      <a:pPr marR="5080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Күріш </a:t>
                      </a:r>
                      <a:r>
                        <a:rPr lang="kk-KZ" sz="2000" dirty="0">
                          <a:effectLst/>
                        </a:rPr>
                        <a:t>қауызының карбонизаты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Күріш </a:t>
                      </a:r>
                      <a:r>
                        <a:rPr lang="kk-KZ" sz="2000" dirty="0">
                          <a:effectLst/>
                        </a:rPr>
                        <a:t>қауызы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физикалық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</a:endParaRPr>
                    </a:p>
                    <a:p>
                      <a:pPr marR="5080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74332" y="1124744"/>
            <a:ext cx="615411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 4. </a:t>
            </a:r>
            <a:r>
              <a:rPr lang="kk-KZ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бойынша адсорбциялық сыйымдылықты өлшеу нәтижелері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74529" y="4434935"/>
            <a:ext cx="655576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Адсорбция мәні формула бойынша есептелді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2604" y="4869160"/>
            <a:ext cx="1512168" cy="72140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2875" y="955675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9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956" y="332657"/>
            <a:ext cx="8712968" cy="1224135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1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Әр түрлі концентрациялы никель ерітінділері мысалында ККСМ ауыр металдарын сорбциялау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kk-KZ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770755"/>
              </p:ext>
            </p:extLst>
          </p:nvPr>
        </p:nvGraphicFramePr>
        <p:xfrm>
          <a:off x="1269875" y="3068960"/>
          <a:ext cx="6912770" cy="288032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65608"/>
                <a:gridCol w="2323217"/>
                <a:gridCol w="2323945"/>
              </a:tblGrid>
              <a:tr h="1666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Никель ерітіндісінің бастапқы концентрациясы, Сi мг/л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Сорбциядан кейінгі никель ерітіндісінің концентрациясы, Сe мг/л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Сорбирленген никель пайызы,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85,6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83.5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41884" y="2132856"/>
            <a:ext cx="7872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ерітінділерден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никельді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сорбциялау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26660" y="3024538"/>
            <a:ext cx="35283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Сорбирленген металдың пайызы мынадай формула бойынша анықталды: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(Сi-Ce)/Ci*100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Мұндағы C i - бастапқы концентрация (м.д.), Ce – сорбциядан кейінгі концентрация.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59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89"/>
            <a:ext cx="7715304" cy="789535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ҚОРЫТЫНДЫ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747" y="764704"/>
            <a:ext cx="1185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3772" y="939788"/>
            <a:ext cx="113772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Қорыта келе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күріш қауызынан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қажетті 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 және морфологиялық қасиеттері, меншікті бетінің көрсеткіштері, көлемі мен кеуектердің мөлшері бойынша таралуы белгіленген, көміртек-кремнийлі сорбциялайтын материалдарды  мақсатты түрде алуға мүмкіндік беретін, нақты технологиялық тәсілдерді орнатылды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 талшығының термототықтырғыш модификациясының әдістерін пайдалану мүмкіндігіне зерттеу жүргізілді. Көміртек-кремнийлі сорбциялайтын материалдарды алу үшін физика-химиялық тәсілдер анықталды. Термототықтырғыш модификация шарттарына, сондай-ақ көміртегінің, кремнийдің құрамына және активаторлардың табиғатына байланысты кеуек құрылымы өзгеретіні анықталды.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Рентгендік талдаудың көмегімен ККСМ, көміртек және аморфты силикаттың элементтік құрамы белгіленді; сорбтометрия-адсорбция үдерістерінде айқындаушы рөл атқаратын</a:t>
            </a: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мөлшері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бойынша кеуектердің кең таралуымен дамыған кеуекті құрылымды сипаттайды, 700</a:t>
            </a:r>
            <a:r>
              <a:rPr kumimoji="0" lang="kk-K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температурада меншікті беті 325,0 м</a:t>
            </a:r>
            <a:r>
              <a:rPr kumimoji="0" lang="kk-K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г құрайды, микрокеуектер 0,01-0,05 см</a:t>
            </a:r>
            <a:r>
              <a:rPr kumimoji="0" lang="kk-K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г құрайды, мезокеуектер 0,05 - 0,25 см</a:t>
            </a:r>
            <a:r>
              <a:rPr kumimoji="0" lang="kk-K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г, макрокеуектер 0,2-0,7 см</a:t>
            </a:r>
            <a:r>
              <a:rPr kumimoji="0" lang="kk-K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г; адсорбциялық сыйымдылығы 295 мг/г.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Алынған материалдардың физикалық-химиялық сипаттамаларының өзгеруіне процесстің негізгі технологиялық параметрлерінің әсер етуінің тәуелділігі анықталды, атап айтқанда үлгілердің ИҚ спектрінде целлюлоза мен лигнинге тән сіңіру жолақтарының қарқындылығы өңдеу температурасының жоғарылауымен төмендегені анықталды.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02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88" y="54868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жаңалығы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55" name="Скругленный прямоугольник 54"/>
          <p:cNvSpPr/>
          <p:nvPr/>
        </p:nvSpPr>
        <p:spPr>
          <a:xfrm>
            <a:off x="2022446" y="1700808"/>
            <a:ext cx="8032406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5980" y="2096852"/>
            <a:ext cx="77048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Сорбциялайтын материалда қажетті қ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ұрылымды (микро -, мезо -, макрокеуектер) және жоғары сорбциялық қасиеттері бар күріш қауызынан, көміртегімен және кремнийді мақсатты түрде алуға мүмкіндік беретін, нақты технологиялық тәсілдерді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анықтауды ұсынып отырмыз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747" y="764704"/>
            <a:ext cx="1185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 descr="IMG-20200607-WA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972" y="0"/>
            <a:ext cx="842493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102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2060848"/>
            <a:ext cx="9507284" cy="12334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spc="50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400" spc="50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1804" y="980728"/>
            <a:ext cx="10369153" cy="85725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742950" lvl="1" indent="-285750">
              <a:buClr>
                <a:srgbClr val="83992A"/>
              </a:buClr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Күріш қауызы ауылшаруашылық қалдық ретінде күріш өсіп жатқан барлық елдерде өндіріледі. 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КҚ-дағы кремний оксидінің мөлшері 20 %-ға және көміртектің мөлшері 90-92 %-ға жетеді.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4012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60241" cy="936104"/>
          </a:xfrm>
          <a:prstGeom prst="rect">
            <a:avLst/>
          </a:prstGeom>
          <a:noFill/>
        </p:spPr>
      </p:pic>
      <p:graphicFrame>
        <p:nvGraphicFramePr>
          <p:cNvPr id="11" name="Diagram 6"/>
          <p:cNvGraphicFramePr/>
          <p:nvPr>
            <p:extLst>
              <p:ext uri="{D42A27DB-BD31-4B8C-83A1-F6EECF244321}">
                <p14:modId xmlns:p14="http://schemas.microsoft.com/office/powerpoint/2010/main" xmlns="" val="3957785476"/>
              </p:ext>
            </p:extLst>
          </p:nvPr>
        </p:nvGraphicFramePr>
        <p:xfrm>
          <a:off x="405780" y="2204864"/>
          <a:ext cx="5544616" cy="390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7" descr="C:\Users\azat.seitkhan\Desktop\Rice husk article\Photo\Untitl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30"/>
          <a:stretch>
            <a:fillRect/>
          </a:stretch>
        </p:blipFill>
        <p:spPr bwMode="auto">
          <a:xfrm>
            <a:off x="6094412" y="3140968"/>
            <a:ext cx="4959437" cy="27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/>
          <p:nvPr/>
        </p:nvSpPr>
        <p:spPr>
          <a:xfrm>
            <a:off x="6454452" y="2492896"/>
            <a:ext cx="4299923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ru-RU" sz="1600" b="1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күріш өндіру және тұтыну</a:t>
            </a:r>
            <a:endParaRPr lang="en-US" sz="1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Жұмыстың өзектілігі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55" name="Скругленный прямоугольник 54"/>
          <p:cNvSpPr/>
          <p:nvPr/>
        </p:nvSpPr>
        <p:spPr>
          <a:xfrm>
            <a:off x="621804" y="1412776"/>
            <a:ext cx="8032406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уақытта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 әртүрлі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сорбциялық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материалдарды, қоспалар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ластағыш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 жою үшін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алуға баса назар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аударылуда.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 сорбенттерді қолдану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 өте ауқымды: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Ағынды суларды тазартудан қаннан токсиндерді кетіруге дейін. Белсенді көміртегі мен кремний диоксиді сияқты тиімді сорбенттерден композитті сорбенттер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перспективті міндеттердің бірі болып табылады.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Көміртек-кремнийлі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сорбенттерді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шиеленісуі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 descr="https://img2.exportersindia.com/product_images/bc-full/dir_114/3396214/rice-ash-237220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0716" y="1628800"/>
            <a:ext cx="2926061" cy="35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61764" y="1052736"/>
            <a:ext cx="4608512" cy="648072"/>
          </a:xfrm>
        </p:spPr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мақсаты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61764" y="1772816"/>
            <a:ext cx="5976664" cy="2232248"/>
          </a:xfrm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just"/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күріш қауызынан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қажетті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морфологиялық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қасиеттері,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меншікті бетінің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көрсеткіштері,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 мен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кеуектердің мөлшері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 белгіленген, көміртек-кремнийлі сорбциялайтын материалдарды 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алуға мүмкіндік беретін,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технологиялық тәсілдерді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http://img.kapital.kz/c/ee61ed960bb4f127ba4de8b31427c159/800/600/b/2/0/a/6/8ec9f2e271f6a966152d755189f.jpg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img.kapital.kz/c/ee61ed960bb4f127ba4de8b31427c159/800/600/b/2/0/a/6/8ec9f2e271f6a966152d755189f.jpg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mira.kz/files/companyes/images/08/09/2011_-_1612/1309413308-574.png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://mira.kz/files/companyes/images/08/09/2011_-_1612/1309413308-574.png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310436" y="1772817"/>
            <a:ext cx="5688632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талшығының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күріш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қауызы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термототықтырғыш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модификациясы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әдісін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Бастапқы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компоненттердің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элементтік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құрамын,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сондай-ақ оның құрамындағы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құрылымындағы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жоғары температура мен процесс активаторларының әсерінен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болатын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өзгерістерге талдау жасау.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Процестің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негізгі технологиялық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параметрлерінің, алынған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материалдардың физикалық-химиялық сипаттамаларының өзгеруіне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әсерін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анықтау.</a:t>
            </a:r>
          </a:p>
        </p:txBody>
      </p:sp>
      <p:sp>
        <p:nvSpPr>
          <p:cNvPr id="10242" name="AutoShape 2" descr="http://upload.wikimedia.org/wikipedia/ru/thumb/0/00/Logotip_KazNU.gif/238px-Logotip_KazNU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238px-Logotip_KazN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8229" y="0"/>
            <a:ext cx="1250596" cy="12611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0436" y="1157263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60241" cy="936104"/>
          </a:xfrm>
          <a:prstGeom prst="rect">
            <a:avLst/>
          </a:prstGeom>
          <a:noFill/>
        </p:spPr>
      </p:pic>
      <p:pic>
        <p:nvPicPr>
          <p:cNvPr id="14" name="Рисунок 13" descr="5e137b772756ba58387f9b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56" y="4293096"/>
            <a:ext cx="2952328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HTB1lyrjmFuWBuNjSspnq6x1NVX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2084" y="4293096"/>
            <a:ext cx="266429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206988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8032406" cy="910454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 талшығының термототықтырғыш модификациясы әдісімен ККСМ синтездеу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2044" y="6093296"/>
            <a:ext cx="642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Сурет-1 Карбонизат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алуға арналған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6d542563-7f5c-407b-a74f-84991768884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844" y="1268760"/>
            <a:ext cx="10153128" cy="46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76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8608470" cy="910454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Көміртекті материалдарды деминерлеу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2044" y="5830376"/>
            <a:ext cx="5844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Сурет-2 Деминерализатордың жалпы түрі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b0954c9-085f-4736-9c0c-4e83bb29ad0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8148" y="1124744"/>
            <a:ext cx="496858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76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8032406" cy="910454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Азоттың жылу десорбциясы әдісі арқылы меншікті бетті анықтау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86300" y="2564904"/>
          <a:ext cx="6670475" cy="1728192"/>
        </p:xfrm>
        <a:graphic>
          <a:graphicData uri="http://schemas.openxmlformats.org/drawingml/2006/table">
            <a:tbl>
              <a:tblPr/>
              <a:tblGrid>
                <a:gridCol w="2722597"/>
                <a:gridCol w="773208"/>
                <a:gridCol w="888564"/>
                <a:gridCol w="773987"/>
                <a:gridCol w="773208"/>
                <a:gridCol w="738911"/>
              </a:tblGrid>
              <a:tr h="1152128">
                <a:tc>
                  <a:txBody>
                    <a:bodyPr/>
                    <a:lstStyle/>
                    <a:p>
                      <a:pPr indent="270510" algn="just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kk-K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0510" algn="just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kk-K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0510" algn="just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Карбонизация </a:t>
                      </a: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температурасы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ºС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kk-K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270510" algn="just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0510" algn="just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БЭT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(Ar), м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/г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199,0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325,0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289,0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198,0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86300" y="206084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Кесте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ККСМ меншікті беті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orbtometer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796" y="1340768"/>
            <a:ext cx="4032448" cy="3835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5820" y="5373216"/>
            <a:ext cx="4232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Сурет-3 Сорбтометр М аспабы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76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 температуралы азотты адсорбциялау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5780" y="57332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қауызының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десорбциясы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(○ - адсорбция)</a:t>
            </a:r>
          </a:p>
        </p:txBody>
      </p:sp>
      <p:pic>
        <p:nvPicPr>
          <p:cNvPr id="13" name="Рисунок 12" descr="8f20788f-a3ca-4662-9861-88285f9902f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780" y="980728"/>
            <a:ext cx="5472608" cy="473825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66420" y="2492896"/>
          <a:ext cx="5832648" cy="2520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0442"/>
                <a:gridCol w="1223907"/>
                <a:gridCol w="941671"/>
                <a:gridCol w="1125622"/>
                <a:gridCol w="941006"/>
              </a:tblGrid>
              <a:tr h="1260140"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</a:rPr>
                        <a:t>Үлгі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1400">
                          <a:solidFill>
                            <a:schemeClr val="tx1"/>
                          </a:solidFill>
                        </a:rPr>
                        <a:t>Меншікті бет ауданы</a:t>
                      </a: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,</a:t>
                      </a:r>
                      <a:endParaRPr lang="ru-RU" sz="1100">
                        <a:solidFill>
                          <a:schemeClr val="tx1"/>
                        </a:solidFill>
                      </a:endParaRPr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4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/г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</a:rPr>
                        <a:t>Микро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</a:rPr>
                        <a:t>кеуек көлемі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см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/г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Мезокеуек көлемі , см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/г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Макро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кеуек көлемі , см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/г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kk-KZ" sz="1400" spc="-35" dirty="0"/>
                        <a:t>Күріш қауызы негізіндегі активтендірілген ККСМ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1100" dirty="0"/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/>
                        <a:t>149,3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1100" dirty="0"/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 smtClean="0"/>
                        <a:t>0,</a:t>
                      </a:r>
                      <a:r>
                        <a:rPr lang="kk-KZ" sz="1400" dirty="0" smtClean="0"/>
                        <a:t>0</a:t>
                      </a:r>
                      <a:r>
                        <a:rPr lang="ru-RU" sz="1400" dirty="0" smtClean="0"/>
                        <a:t>1-0,05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1100"/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/>
                        <a:t>0,05 - 0,</a:t>
                      </a:r>
                      <a:r>
                        <a:rPr lang="ru-RU" sz="1400"/>
                        <a:t>2</a:t>
                      </a:r>
                      <a:r>
                        <a:rPr lang="en-US" sz="1400"/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endParaRPr lang="ru-RU" sz="1100" dirty="0"/>
                    </a:p>
                    <a:p>
                      <a:pPr indent="3175" algn="ctr">
                        <a:lnSpc>
                          <a:spcPts val="1485"/>
                        </a:lnSpc>
                        <a:spcBef>
                          <a:spcPts val="20"/>
                        </a:spcBef>
                        <a:spcAft>
                          <a:spcPts val="3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/>
                        <a:t>0,2-0,7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284169" y="1752492"/>
            <a:ext cx="5904656" cy="8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30" tIns="3174" rIns="0" bIns="317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Кесте 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Физикалық активтендіруден алынған материалдардың сипаттамас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126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6" y="214290"/>
            <a:ext cx="7715304" cy="700676"/>
          </a:xfrm>
          <a:prstGeom prst="snip2DiagRect">
            <a:avLst>
              <a:gd name="adj1" fmla="val 33614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спектрометриялық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нәтижелері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525_54744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8789" y="0"/>
            <a:ext cx="1150036" cy="1071546"/>
          </a:xfrm>
          <a:prstGeom prst="rect">
            <a:avLst/>
          </a:prstGeom>
        </p:spPr>
      </p:pic>
      <p:pic>
        <p:nvPicPr>
          <p:cNvPr id="10" name="Picture 2" descr="http://www.zhalynkz.com/sites/default/files/56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7" y="67721"/>
            <a:ext cx="2160241" cy="9361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01924" y="5589240"/>
            <a:ext cx="94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Сурет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ИҚ-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үлгілердің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спектрограммалары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күріш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қауызы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б) 650оС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температурада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карбонизацияланған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күріш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қауызы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d2f1d2f-f992-4a4f-b16f-6ca721c93ee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844" y="980728"/>
            <a:ext cx="10513168" cy="4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891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nded Design Yellow 16x9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825</Words>
  <Application>Microsoft Office PowerPoint</Application>
  <PresentationFormat>Произвольный</PresentationFormat>
  <Paragraphs>233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Banded Design Yellow 16x9</vt:lpstr>
      <vt:lpstr>   Көміртек-кремнийлі сорбциялайтын материалдардың қасиеттерін зерттеу  6M074000- « Наноматериалдар және нанотехнологиялар»  мамандығы бойынша  </vt:lpstr>
      <vt:lpstr>Слайд 2</vt:lpstr>
      <vt:lpstr>Жұмыстың өзектілігі</vt:lpstr>
      <vt:lpstr>Жұмыстың мақсаты:</vt:lpstr>
      <vt:lpstr>Өсімдік талшығының термототықтырғыш модификациясы әдісімен ККСМ синтездеу</vt:lpstr>
      <vt:lpstr>Көміртекті материалдарды деминерлеу</vt:lpstr>
      <vt:lpstr>Азоттың жылу десорбциясы әдісі арқылы меншікті бетті анықтау</vt:lpstr>
      <vt:lpstr>Төмен температуралы азотты адсорбциялау </vt:lpstr>
      <vt:lpstr>ИҚ-спектрометриялық талдау нәтижелері</vt:lpstr>
      <vt:lpstr>Элементтік құрамды зерттеу нәтижелері</vt:lpstr>
      <vt:lpstr>Алынған материалдарды рентгендік талдау нәтижелері </vt:lpstr>
      <vt:lpstr> Метилен көгіндегі ККСМ-дың адсорбциялық қабілетін зерттеу</vt:lpstr>
      <vt:lpstr> Әр түрлі концентрациялы никель ерітінділері мысалында ККСМ ауыр металдарын сорбциялау   </vt:lpstr>
      <vt:lpstr> ҚОРЫТЫНДЫ </vt:lpstr>
      <vt:lpstr>Жұмыстың жаңалығы</vt:lpstr>
      <vt:lpstr>Слайд 16</vt:lpstr>
      <vt:lpstr>Назарларыңызға рақмет!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2014-04-05T01:15:52Z</dcterms:created>
  <dcterms:modified xsi:type="dcterms:W3CDTF">2020-11-06T15:08:20Z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