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0" r:id="rId4"/>
    <p:sldId id="258" r:id="rId5"/>
    <p:sldId id="256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рын шатқалы – Астана Ақша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492896"/>
            <a:ext cx="9137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r>
              <a:rPr lang="kk-KZ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«Бозжыра,Шарын» шатқалдары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3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652934"/>
          </a:xfrm>
        </p:spPr>
        <p:txBody>
          <a:bodyPr>
            <a:normAutofit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632848" cy="305293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kk-KZ" sz="2800" dirty="0">
                <a:solidFill>
                  <a:srgbClr val="000000"/>
                </a:solidFill>
                <a:latin typeface="Times New Roman"/>
              </a:rPr>
              <a:t>Бозжыра, Шарын шатқалдары мәтінінен қажетті мәліметтерді іріктей алу.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kk-KZ" sz="2800" dirty="0">
                <a:solidFill>
                  <a:srgbClr val="000000"/>
                </a:solidFill>
                <a:latin typeface="Times New Roman"/>
              </a:rPr>
              <a:t>Мәтіндегі берілген ақпаратқа комментарий жасау.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algn="just">
              <a:buFont typeface="+mj-lt"/>
              <a:buAutoNum type="arabicPeriod"/>
            </a:pPr>
            <a:r>
              <a:rPr lang="kk-KZ" sz="2800" dirty="0">
                <a:solidFill>
                  <a:srgbClr val="000000"/>
                </a:solidFill>
                <a:latin typeface="Times New Roman"/>
              </a:rPr>
              <a:t>Оқылым материалдарын пайдалана отырып жинақы мәтін жазу.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59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2131423"/>
            <a:ext cx="3744416" cy="98640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Шатқал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949207"/>
            <a:ext cx="259228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Терең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20157" y="692696"/>
            <a:ext cx="259228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Түбі тар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3288170"/>
            <a:ext cx="259228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Канион деп те аталады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43425" y="3753741"/>
            <a:ext cx="3253679" cy="1105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Көпшілік бөлігі жартасты болып келетін аңғар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5077" y="949207"/>
            <a:ext cx="259228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6317" y="3458509"/>
            <a:ext cx="259228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Кейде ойыс беткейлі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2381" y="10524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Құлама  немесе тік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4" idx="1"/>
            <a:endCxn id="5" idx="4"/>
          </p:cNvCxnSpPr>
          <p:nvPr/>
        </p:nvCxnSpPr>
        <p:spPr>
          <a:xfrm flipH="1" flipV="1">
            <a:off x="1547664" y="1863607"/>
            <a:ext cx="1772493" cy="41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3"/>
          </p:cNvCxnSpPr>
          <p:nvPr/>
        </p:nvCxnSpPr>
        <p:spPr>
          <a:xfrm flipH="1">
            <a:off x="1475657" y="2973375"/>
            <a:ext cx="1844500" cy="288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4"/>
          </p:cNvCxnSpPr>
          <p:nvPr/>
        </p:nvCxnSpPr>
        <p:spPr>
          <a:xfrm>
            <a:off x="4644008" y="3117831"/>
            <a:ext cx="0" cy="67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0" idx="0"/>
          </p:cNvCxnSpPr>
          <p:nvPr/>
        </p:nvCxnSpPr>
        <p:spPr>
          <a:xfrm>
            <a:off x="5738215" y="3036847"/>
            <a:ext cx="1844246" cy="42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620576" y="1595791"/>
            <a:ext cx="0" cy="53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7"/>
            <a:endCxn id="9" idx="4"/>
          </p:cNvCxnSpPr>
          <p:nvPr/>
        </p:nvCxnSpPr>
        <p:spPr>
          <a:xfrm flipV="1">
            <a:off x="5967859" y="1863607"/>
            <a:ext cx="1613362" cy="41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9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2" y="980728"/>
            <a:ext cx="3528392" cy="202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vatars.mds.yandex.net/get-pdb/1581201/ab9354d7-5d3e-4e03-b37d-8cc04b2b1a7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954749"/>
            <a:ext cx="3456385" cy="20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6265-6233-4033-b838-663930316164/294387c59250e0772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2" y="3501008"/>
            <a:ext cx="35283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3140968"/>
            <a:ext cx="46085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Шарын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шатқалы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Алматы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қаласынан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195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шақырым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Талғар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ауданынан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180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шақырым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Шатқалды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бойлай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ағып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өзені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өзен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аңғары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Табиғаттың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сонау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30 млн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150-300 мм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Туристердің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қызығушылығын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оятқан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«Долина замков»,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ұзындығы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2 км,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20-80 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шатқалын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Америкадағы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шатқалдың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інісі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салыстырып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шатқалды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қорғанды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қамалдар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аңғары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Шатқалдан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суретшілердің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төл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туындыларын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көруге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Жабайы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аңдардың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бейнесі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аймақта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палеолит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дәу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ндегі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құс-жануарлардың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мекендегенін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аңғаруға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96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0685" y="90872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/>
              </a:rPr>
              <a:t>Оқылым кезіндегі тапсырма</a:t>
            </a:r>
            <a:endParaRPr lang="kk-KZ" sz="2400" dirty="0">
              <a:solidFill>
                <a:srgbClr val="FF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/>
              </a:rPr>
              <a:t>Т.Ж</a:t>
            </a:r>
            <a:r>
              <a:rPr lang="ru-RU" sz="2400" dirty="0">
                <a:solidFill>
                  <a:srgbClr val="FF0000"/>
                </a:solidFill>
                <a:latin typeface="Times New Roman"/>
              </a:rPr>
              <a:t> </a:t>
            </a:r>
            <a:r>
              <a:rPr lang="kk-KZ" sz="2400" b="1" dirty="0">
                <a:solidFill>
                  <a:srgbClr val="FF0000"/>
                </a:solidFill>
                <a:latin typeface="Times New Roman"/>
              </a:rPr>
              <a:t>«Үш қадамды сұрақ» әдісі</a:t>
            </a:r>
            <a:endParaRPr lang="ru-RU" sz="2400" dirty="0">
              <a:solidFill>
                <a:srgbClr val="FF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/>
              </a:rPr>
              <a:t>Мәтінді түсініп оқу. Негізгі ақпаратты іріктеңіз. Төмендегі сұрақтарға жауап беріңіз.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/>
              </a:rPr>
              <a:t>1. Бозжыра шатқалы қайда бейнеленген?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/>
              </a:rPr>
              <a:t>2. Шарын шатқалында қандай жануарлар мен өсімдіктер бар?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/>
              </a:rPr>
              <a:t>3. Шарын шатқалы қайда орналасқан?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sz="2400" b="1" dirty="0">
                <a:latin typeface="Times New Roman"/>
              </a:rPr>
              <a:t>Дескриптор</a:t>
            </a: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kk-KZ" sz="2400" dirty="0">
                <a:solidFill>
                  <a:srgbClr val="000000"/>
                </a:solidFill>
                <a:latin typeface="Times New Roman"/>
              </a:rPr>
              <a:t>Мәтінді түсініп оқиды.</a:t>
            </a: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kk-KZ" sz="2400" dirty="0">
                <a:solidFill>
                  <a:srgbClr val="000000"/>
                </a:solidFill>
                <a:latin typeface="Times New Roman"/>
              </a:rPr>
              <a:t>Негізгі ақпаратты іріктейді.</a:t>
            </a: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kk-KZ" sz="2400" dirty="0">
                <a:solidFill>
                  <a:srgbClr val="000000"/>
                </a:solidFill>
                <a:latin typeface="Times New Roman"/>
              </a:rPr>
              <a:t>Сұрақтарға жауап береді.</a:t>
            </a:r>
            <a:endParaRPr lang="kk-KZ" sz="24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84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5"/>
            <a:ext cx="7344816" cy="3744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2.Ауызша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/>
              </a:rPr>
              <a:t>тапсырма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Бірге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бөлек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дефис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жазылатын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сөздерді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орфографиялық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нормаға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сай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жазады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1-тапсырма.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Сыңарын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тауып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айтыңдар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0" indent="0">
              <a:buNone/>
            </a:pPr>
            <a:endParaRPr lang="kk-KZ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kk-KZ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2-тапсырма.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Екі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үш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түбірден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тұратын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5-6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географиялық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атау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айтып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сөйлем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құрап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айтыңдар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3-тапсырма.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Мәтіннен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біріккен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сөздерді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тауып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орфографиялық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ережеге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сай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есте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сақтаңдар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Дескриптор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: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сөздердің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сыңарларын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тауып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айтады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географиялық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атауын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тауып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сөйлем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құрастырады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мәтіннен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біріккен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сөздерді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табады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;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60138"/>
              </p:ext>
            </p:extLst>
          </p:nvPr>
        </p:nvGraphicFramePr>
        <p:xfrm>
          <a:off x="1115616" y="2204864"/>
          <a:ext cx="6552728" cy="1131570"/>
        </p:xfrm>
        <a:graphic>
          <a:graphicData uri="http://schemas.openxmlformats.org/drawingml/2006/table">
            <a:tbl>
              <a:tblPr/>
              <a:tblGrid>
                <a:gridCol w="1078298"/>
                <a:gridCol w="1524500"/>
                <a:gridCol w="817914"/>
                <a:gridCol w="1037356"/>
                <a:gridCol w="877762"/>
                <a:gridCol w="1216898"/>
              </a:tblGrid>
              <a:tr h="0"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бір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барыс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ақ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тұмсық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/>
                        </a:rPr>
                        <a:t>қол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/>
                        </a:rPr>
                        <a:t>қарақшы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ақ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қазан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алты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бақа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суық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торғай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/>
                        </a:rPr>
                        <a:t>жеті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/>
                        </a:rPr>
                        <a:t>бақан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/>
                        </a:rPr>
                        <a:t>жол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сүйек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мүйіз</a:t>
                      </a:r>
                    </a:p>
                  </a:txBody>
                  <a:tcPr marL="73152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/>
                        </a:rPr>
                        <a:t>қу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10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Деңгейілік тапсырма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00628"/>
            <a:ext cx="6768752" cy="3912548"/>
          </a:xfrm>
        </p:spPr>
        <p:txBody>
          <a:bodyPr>
            <a:normAutofit fontScale="70000" lnSpcReduction="20000"/>
          </a:bodyPr>
          <a:lstStyle/>
          <a:p>
            <a:r>
              <a:rPr lang="kk-KZ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тапсырма.</a:t>
            </a:r>
          </a:p>
          <a:p>
            <a:r>
              <a:rPr lang="kk-KZ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1-деңгей.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Орфографиялық сөздіктен қарап, жақша ішіндегі сөздерді ережеге сай жазыңдар.</a:t>
            </a:r>
          </a:p>
          <a:p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(Ақ) құтан, (ақ) құрай,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 (ақ)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құба,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 (ақ)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аю, 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(ақ)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бөкен,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 (ақ)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бота,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ақ)бұлт,(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ақ)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көз,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 (ақ)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қарға,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 (ақ)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бажақ.</a:t>
            </a:r>
          </a:p>
          <a:p>
            <a:r>
              <a:rPr lang="kk-KZ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2-деңгей.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Екі сөзден құралған шөп,балық,аң,құс аттарына мысал келтіріп жазыңдар.</a:t>
            </a:r>
          </a:p>
          <a:p>
            <a:r>
              <a:rPr lang="kk-KZ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3-деңгей.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Өсімдіктердің атауларын қатыстырып, «Табиғат аясында» тақырыбында жинақы мәтін жазыңдар.</a:t>
            </a:r>
          </a:p>
          <a:p>
            <a:r>
              <a:rPr lang="kk-KZ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Дискриптор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Ережеге сай сөздерді жаза алады.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Біріккен сөздерге мысал ойлап жазады.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Мәтіннің тақырыбына сай жинақы мәтін жазады.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516316" cy="3579849"/>
          </a:xfrm>
        </p:spPr>
        <p:txBody>
          <a:bodyPr>
            <a:normAutofit/>
          </a:bodyPr>
          <a:lstStyle/>
          <a:p>
            <a:r>
              <a:rPr lang="kk-KZ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Үйге тапсырма.</a:t>
            </a:r>
          </a:p>
          <a:p>
            <a:r>
              <a:rPr lang="kk-KZ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5-тапсырма.10-11 бет.</a:t>
            </a:r>
          </a:p>
          <a:p>
            <a:r>
              <a:rPr lang="kk-KZ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Берілгені: </a:t>
            </a:r>
            <a:r>
              <a:rPr lang="kk-KZ" sz="2800" b="0" dirty="0" smtClean="0">
                <a:latin typeface="Times New Roman" pitchFamily="18" charset="0"/>
                <a:cs typeface="Times New Roman" pitchFamily="18" charset="0"/>
              </a:rPr>
              <a:t>Ғаламтор көздерін пайдаланып, Бозжыра мен Шарын шатқалдарының ерекшеліктерін салыстырып жазыңдар.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71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87</TotalTime>
  <Words>381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Презентация PowerPoint</vt:lpstr>
      <vt:lpstr>Сабақтың 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Деңгейілік тапсырма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2020-09-08T21:23:06Z</dcterms:created>
  <dcterms:modified xsi:type="dcterms:W3CDTF">2020-09-09T20:30:55Z</dcterms:modified>
</cp:coreProperties>
</file>