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2222222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42976" y="285728"/>
            <a:ext cx="60486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i="1" dirty="0">
                <a:latin typeface="Times New Roman" pitchFamily="18" charset="0"/>
                <a:cs typeface="Times New Roman" pitchFamily="18" charset="0"/>
              </a:rPr>
              <a:t>Қазанның сегізі</a:t>
            </a:r>
          </a:p>
          <a:p>
            <a:r>
              <a:rPr lang="kk-KZ" sz="6000" i="1" dirty="0">
                <a:latin typeface="Times New Roman" pitchFamily="18" charset="0"/>
                <a:cs typeface="Times New Roman" pitchFamily="18" charset="0"/>
              </a:rPr>
              <a:t>Сүйікті қаламыз</a:t>
            </a:r>
            <a:endParaRPr lang="ru-RU" sz="6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129351430486_plac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3306" y="2643182"/>
            <a:ext cx="5268254" cy="3500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9999999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3999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-1500230" y="1071546"/>
            <a:ext cx="8072494" cy="9286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Үй тапсырмасы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720" y="1928802"/>
            <a:ext cx="857256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Кімнің? 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Сұрағын қойып, жақшаны ашып жаз.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(Задайте вопрос и откройте скобки.)</a:t>
            </a:r>
          </a:p>
          <a:p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(Ол) досы бізді қонақүйде күтті.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(Сен) достарың алаңның қасында ойнап жүр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(Мен) ата-анам спорт сарайында жұмыс істейді</a:t>
            </a:r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4282" y="6143644"/>
            <a:ext cx="15656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dirty="0"/>
              <a:t>31 - бет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51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_acer_</dc:creator>
  <cp:lastModifiedBy>asus</cp:lastModifiedBy>
  <cp:revision>5</cp:revision>
  <dcterms:created xsi:type="dcterms:W3CDTF">2020-10-07T16:10:43Z</dcterms:created>
  <dcterms:modified xsi:type="dcterms:W3CDTF">2020-10-07T19:11:46Z</dcterms:modified>
</cp:coreProperties>
</file>