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91" r:id="rId3"/>
    <p:sldId id="258" r:id="rId4"/>
    <p:sldId id="257" r:id="rId5"/>
    <p:sldId id="259" r:id="rId6"/>
    <p:sldId id="293" r:id="rId7"/>
    <p:sldId id="288" r:id="rId8"/>
    <p:sldId id="285" r:id="rId9"/>
    <p:sldId id="294" r:id="rId10"/>
    <p:sldId id="286" r:id="rId11"/>
    <p:sldId id="290" r:id="rId12"/>
    <p:sldId id="268" r:id="rId13"/>
    <p:sldId id="292" r:id="rId14"/>
    <p:sldId id="297" r:id="rId15"/>
    <p:sldId id="295" r:id="rId16"/>
    <p:sldId id="296" r:id="rId17"/>
    <p:sldId id="277" r:id="rId18"/>
    <p:sldId id="281" r:id="rId19"/>
    <p:sldId id="280" r:id="rId20"/>
    <p:sldId id="299"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3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presentation-creation.ru/"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2093B82-01E2-4B7B-966D-09A942011897}" type="datetimeFigureOut">
              <a:rPr lang="ru-RU" smtClean="0"/>
              <a:t>14.10.2020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A6B801-AEAF-483E-99A0-B34FCC44BDD8}" type="slidenum">
              <a:rPr lang="ru-RU" smtClean="0"/>
              <a:t>‹#›</a:t>
            </a:fld>
            <a:endParaRPr lang="ru-RU" dirty="0"/>
          </a:p>
        </p:txBody>
      </p:sp>
    </p:spTree>
    <p:extLst>
      <p:ext uri="{BB962C8B-B14F-4D97-AF65-F5344CB8AC3E}">
        <p14:creationId xmlns:p14="http://schemas.microsoft.com/office/powerpoint/2010/main" val="4977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093B82-01E2-4B7B-966D-09A942011897}" type="datetimeFigureOut">
              <a:rPr lang="ru-RU" smtClean="0"/>
              <a:t>14.10.2020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A6B801-AEAF-483E-99A0-B34FCC44BDD8}" type="slidenum">
              <a:rPr lang="ru-RU" smtClean="0"/>
              <a:t>‹#›</a:t>
            </a:fld>
            <a:endParaRPr lang="ru-RU" dirty="0"/>
          </a:p>
        </p:txBody>
      </p:sp>
    </p:spTree>
    <p:extLst>
      <p:ext uri="{BB962C8B-B14F-4D97-AF65-F5344CB8AC3E}">
        <p14:creationId xmlns:p14="http://schemas.microsoft.com/office/powerpoint/2010/main" val="15530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093B82-01E2-4B7B-966D-09A942011897}" type="datetimeFigureOut">
              <a:rPr lang="ru-RU" smtClean="0"/>
              <a:t>14.10.2020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A6B801-AEAF-483E-99A0-B34FCC44BDD8}" type="slidenum">
              <a:rPr lang="ru-RU" smtClean="0"/>
              <a:t>‹#›</a:t>
            </a:fld>
            <a:endParaRPr lang="ru-RU" dirty="0"/>
          </a:p>
        </p:txBody>
      </p:sp>
    </p:spTree>
    <p:extLst>
      <p:ext uri="{BB962C8B-B14F-4D97-AF65-F5344CB8AC3E}">
        <p14:creationId xmlns:p14="http://schemas.microsoft.com/office/powerpoint/2010/main" val="6236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Заголовок и объект">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31F919D-1603-4E3D-95FD-FB1F4E05547B}"/>
              </a:ext>
            </a:extLst>
          </p:cNvPr>
          <p:cNvSpPr>
            <a:spLocks noGrp="1"/>
          </p:cNvSpPr>
          <p:nvPr>
            <p:ph type="title"/>
          </p:nvPr>
        </p:nvSpPr>
        <p:spPr/>
        <p:txBody>
          <a:bodyPr/>
          <a:lstStyle>
            <a:lvl1pPr>
              <a:defRPr b="1"/>
            </a:lvl1pPr>
          </a:lstStyle>
          <a:p>
            <a:r>
              <a:rPr lang="ru-RU" dirty="0"/>
              <a:t>Образец заголовка</a:t>
            </a:r>
          </a:p>
        </p:txBody>
      </p:sp>
      <p:sp>
        <p:nvSpPr>
          <p:cNvPr id="5" name="Нижний колонтитул 4">
            <a:extLst>
              <a:ext uri="{FF2B5EF4-FFF2-40B4-BE49-F238E27FC236}">
                <a16:creationId xmlns="" xmlns:a16="http://schemas.microsoft.com/office/drawing/2014/main" id="{1BC8CEC0-0D0B-453B-8963-A2AED8FB3E64}"/>
              </a:ext>
            </a:extLst>
          </p:cNvPr>
          <p:cNvSpPr>
            <a:spLocks noGrp="1"/>
          </p:cNvSpPr>
          <p:nvPr>
            <p:ph type="ftr" sz="quarter" idx="11"/>
          </p:nvPr>
        </p:nvSpPr>
        <p:spPr>
          <a:xfrm>
            <a:off x="2271000" y="6356350"/>
            <a:ext cx="7650000" cy="365126"/>
          </a:xfrm>
        </p:spPr>
        <p:txBody>
          <a:bodyPr/>
          <a:lstStyle/>
          <a:p>
            <a:r>
              <a:rPr lang="ru-RU" dirty="0"/>
              <a:t>Шаблоны презентаций с сайта </a:t>
            </a:r>
            <a:r>
              <a:rPr lang="en-US" dirty="0">
                <a:hlinkClick r:id="rId2"/>
              </a:rPr>
              <a:t>presentation-creation.ru</a:t>
            </a:r>
            <a:endParaRPr lang="ru-RU" dirty="0"/>
          </a:p>
        </p:txBody>
      </p:sp>
    </p:spTree>
    <p:extLst>
      <p:ext uri="{BB962C8B-B14F-4D97-AF65-F5344CB8AC3E}">
        <p14:creationId xmlns:p14="http://schemas.microsoft.com/office/powerpoint/2010/main" val="427285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067061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093B82-01E2-4B7B-966D-09A942011897}" type="datetimeFigureOut">
              <a:rPr lang="ru-RU" smtClean="0"/>
              <a:t>14.10.2020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A6B801-AEAF-483E-99A0-B34FCC44BDD8}" type="slidenum">
              <a:rPr lang="ru-RU" smtClean="0"/>
              <a:t>‹#›</a:t>
            </a:fld>
            <a:endParaRPr lang="ru-RU" dirty="0"/>
          </a:p>
        </p:txBody>
      </p:sp>
    </p:spTree>
    <p:extLst>
      <p:ext uri="{BB962C8B-B14F-4D97-AF65-F5344CB8AC3E}">
        <p14:creationId xmlns:p14="http://schemas.microsoft.com/office/powerpoint/2010/main" val="375196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093B82-01E2-4B7B-966D-09A942011897}" type="datetimeFigureOut">
              <a:rPr lang="ru-RU" smtClean="0"/>
              <a:t>14.10.2020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A6B801-AEAF-483E-99A0-B34FCC44BDD8}" type="slidenum">
              <a:rPr lang="ru-RU" smtClean="0"/>
              <a:t>‹#›</a:t>
            </a:fld>
            <a:endParaRPr lang="ru-RU" dirty="0"/>
          </a:p>
        </p:txBody>
      </p:sp>
    </p:spTree>
    <p:extLst>
      <p:ext uri="{BB962C8B-B14F-4D97-AF65-F5344CB8AC3E}">
        <p14:creationId xmlns:p14="http://schemas.microsoft.com/office/powerpoint/2010/main" val="3935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093B82-01E2-4B7B-966D-09A942011897}" type="datetimeFigureOut">
              <a:rPr lang="ru-RU" smtClean="0"/>
              <a:t>14.10.2020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A6B801-AEAF-483E-99A0-B34FCC44BDD8}" type="slidenum">
              <a:rPr lang="ru-RU" smtClean="0"/>
              <a:t>‹#›</a:t>
            </a:fld>
            <a:endParaRPr lang="ru-RU" dirty="0"/>
          </a:p>
        </p:txBody>
      </p:sp>
    </p:spTree>
    <p:extLst>
      <p:ext uri="{BB962C8B-B14F-4D97-AF65-F5344CB8AC3E}">
        <p14:creationId xmlns:p14="http://schemas.microsoft.com/office/powerpoint/2010/main" val="80319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093B82-01E2-4B7B-966D-09A942011897}" type="datetimeFigureOut">
              <a:rPr lang="ru-RU" smtClean="0"/>
              <a:t>14.10.2020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5A6B801-AEAF-483E-99A0-B34FCC44BDD8}" type="slidenum">
              <a:rPr lang="ru-RU" smtClean="0"/>
              <a:t>‹#›</a:t>
            </a:fld>
            <a:endParaRPr lang="ru-RU" dirty="0"/>
          </a:p>
        </p:txBody>
      </p:sp>
    </p:spTree>
    <p:extLst>
      <p:ext uri="{BB962C8B-B14F-4D97-AF65-F5344CB8AC3E}">
        <p14:creationId xmlns:p14="http://schemas.microsoft.com/office/powerpoint/2010/main" val="27550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093B82-01E2-4B7B-966D-09A942011897}" type="datetimeFigureOut">
              <a:rPr lang="ru-RU" smtClean="0"/>
              <a:t>14.10.2020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5A6B801-AEAF-483E-99A0-B34FCC44BDD8}" type="slidenum">
              <a:rPr lang="ru-RU" smtClean="0"/>
              <a:t>‹#›</a:t>
            </a:fld>
            <a:endParaRPr lang="ru-RU" dirty="0"/>
          </a:p>
        </p:txBody>
      </p:sp>
    </p:spTree>
    <p:extLst>
      <p:ext uri="{BB962C8B-B14F-4D97-AF65-F5344CB8AC3E}">
        <p14:creationId xmlns:p14="http://schemas.microsoft.com/office/powerpoint/2010/main" val="206655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093B82-01E2-4B7B-966D-09A942011897}" type="datetimeFigureOut">
              <a:rPr lang="ru-RU" smtClean="0"/>
              <a:t>14.10.2020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5A6B801-AEAF-483E-99A0-B34FCC44BDD8}" type="slidenum">
              <a:rPr lang="ru-RU" smtClean="0"/>
              <a:t>‹#›</a:t>
            </a:fld>
            <a:endParaRPr lang="ru-RU" dirty="0"/>
          </a:p>
        </p:txBody>
      </p:sp>
    </p:spTree>
    <p:extLst>
      <p:ext uri="{BB962C8B-B14F-4D97-AF65-F5344CB8AC3E}">
        <p14:creationId xmlns:p14="http://schemas.microsoft.com/office/powerpoint/2010/main" val="351512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2093B82-01E2-4B7B-966D-09A942011897}" type="datetimeFigureOut">
              <a:rPr lang="ru-RU" smtClean="0"/>
              <a:t>14.10.2020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A6B801-AEAF-483E-99A0-B34FCC44BDD8}" type="slidenum">
              <a:rPr lang="ru-RU" smtClean="0"/>
              <a:t>‹#›</a:t>
            </a:fld>
            <a:endParaRPr lang="ru-RU" dirty="0"/>
          </a:p>
        </p:txBody>
      </p:sp>
    </p:spTree>
    <p:extLst>
      <p:ext uri="{BB962C8B-B14F-4D97-AF65-F5344CB8AC3E}">
        <p14:creationId xmlns:p14="http://schemas.microsoft.com/office/powerpoint/2010/main" val="109240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2093B82-01E2-4B7B-966D-09A942011897}" type="datetimeFigureOut">
              <a:rPr lang="ru-RU" smtClean="0"/>
              <a:t>14.10.2020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A6B801-AEAF-483E-99A0-B34FCC44BDD8}" type="slidenum">
              <a:rPr lang="ru-RU" smtClean="0"/>
              <a:t>‹#›</a:t>
            </a:fld>
            <a:endParaRPr lang="ru-RU" dirty="0"/>
          </a:p>
        </p:txBody>
      </p:sp>
    </p:spTree>
    <p:extLst>
      <p:ext uri="{BB962C8B-B14F-4D97-AF65-F5344CB8AC3E}">
        <p14:creationId xmlns:p14="http://schemas.microsoft.com/office/powerpoint/2010/main" val="104170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93B82-01E2-4B7B-966D-09A942011897}" type="datetimeFigureOut">
              <a:rPr lang="ru-RU" smtClean="0"/>
              <a:t>14.10.2020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6B801-AEAF-483E-99A0-B34FCC44BDD8}" type="slidenum">
              <a:rPr lang="ru-RU" smtClean="0"/>
              <a:t>‹#›</a:t>
            </a:fld>
            <a:endParaRPr lang="ru-RU" dirty="0"/>
          </a:p>
        </p:txBody>
      </p:sp>
    </p:spTree>
    <p:extLst>
      <p:ext uri="{BB962C8B-B14F-4D97-AF65-F5344CB8AC3E}">
        <p14:creationId xmlns:p14="http://schemas.microsoft.com/office/powerpoint/2010/main" val="3752464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4.svg"/><Relationship Id="rId4" Type="http://schemas.openxmlformats.org/officeDocument/2006/relationships/image" Target="../media/image12.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a:extLst>
              <a:ext uri="{FF2B5EF4-FFF2-40B4-BE49-F238E27FC236}">
                <a16:creationId xmlns="" xmlns:a16="http://schemas.microsoft.com/office/drawing/2014/main" id="{E9A39AC1-D8D4-4E59-BB85-487E94F75937}"/>
              </a:ext>
            </a:extLst>
          </p:cNvPr>
          <p:cNvGrpSpPr/>
          <p:nvPr/>
        </p:nvGrpSpPr>
        <p:grpSpPr>
          <a:xfrm>
            <a:off x="629687" y="1568991"/>
            <a:ext cx="2025000" cy="2025000"/>
            <a:chOff x="4836000" y="2169000"/>
            <a:chExt cx="2520000" cy="2520000"/>
          </a:xfrm>
        </p:grpSpPr>
        <p:sp>
          <p:nvSpPr>
            <p:cNvPr id="5" name="Овал 4">
              <a:extLst>
                <a:ext uri="{FF2B5EF4-FFF2-40B4-BE49-F238E27FC236}">
                  <a16:creationId xmlns="" xmlns:a16="http://schemas.microsoft.com/office/drawing/2014/main" id="{A0E011C6-8727-42B6-B271-F1317CD18D44}"/>
                </a:ext>
              </a:extLst>
            </p:cNvPr>
            <p:cNvSpPr/>
            <p:nvPr/>
          </p:nvSpPr>
          <p:spPr>
            <a:xfrm>
              <a:off x="5117250" y="2450250"/>
              <a:ext cx="1957500" cy="195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олилиния: фигура 8">
              <a:extLst>
                <a:ext uri="{FF2B5EF4-FFF2-40B4-BE49-F238E27FC236}">
                  <a16:creationId xmlns="" xmlns:a16="http://schemas.microsoft.com/office/drawing/2014/main" id="{F724F889-7FE8-45CC-8102-44C6604F95A9}"/>
                </a:ext>
              </a:extLst>
            </p:cNvPr>
            <p:cNvSpPr/>
            <p:nvPr/>
          </p:nvSpPr>
          <p:spPr>
            <a:xfrm>
              <a:off x="4836000" y="2169000"/>
              <a:ext cx="2520000" cy="2520000"/>
            </a:xfrm>
            <a:custGeom>
              <a:avLst/>
              <a:gdLst>
                <a:gd name="connsiteX0" fmla="*/ 1260000 w 2520000"/>
                <a:gd name="connsiteY0" fmla="*/ 0 h 2520000"/>
                <a:gd name="connsiteX1" fmla="*/ 1307651 w 2520000"/>
                <a:gd name="connsiteY1" fmla="*/ 2406 h 2520000"/>
                <a:gd name="connsiteX2" fmla="*/ 1343719 w 2520000"/>
                <a:gd name="connsiteY2" fmla="*/ 157509 h 2520000"/>
                <a:gd name="connsiteX3" fmla="*/ 1373156 w 2520000"/>
                <a:gd name="connsiteY3" fmla="*/ 158995 h 2520000"/>
                <a:gd name="connsiteX4" fmla="*/ 1464719 w 2520000"/>
                <a:gd name="connsiteY4" fmla="*/ 172969 h 2520000"/>
                <a:gd name="connsiteX5" fmla="*/ 1539823 w 2520000"/>
                <a:gd name="connsiteY5" fmla="*/ 32256 h 2520000"/>
                <a:gd name="connsiteX6" fmla="*/ 1631572 w 2520000"/>
                <a:gd name="connsiteY6" fmla="*/ 55847 h 2520000"/>
                <a:gd name="connsiteX7" fmla="*/ 1626212 w 2520000"/>
                <a:gd name="connsiteY7" fmla="*/ 216619 h 2520000"/>
                <a:gd name="connsiteX8" fmla="*/ 1690785 w 2520000"/>
                <a:gd name="connsiteY8" fmla="*/ 240253 h 2520000"/>
                <a:gd name="connsiteX9" fmla="*/ 1738743 w 2520000"/>
                <a:gd name="connsiteY9" fmla="*/ 263355 h 2520000"/>
                <a:gd name="connsiteX10" fmla="*/ 1848358 w 2520000"/>
                <a:gd name="connsiteY10" fmla="*/ 146182 h 2520000"/>
                <a:gd name="connsiteX11" fmla="*/ 1860591 w 2520000"/>
                <a:gd name="connsiteY11" fmla="*/ 152075 h 2520000"/>
                <a:gd name="connsiteX12" fmla="*/ 1930174 w 2520000"/>
                <a:gd name="connsiteY12" fmla="*/ 194348 h 2520000"/>
                <a:gd name="connsiteX13" fmla="*/ 1884010 w 2520000"/>
                <a:gd name="connsiteY13" fmla="*/ 346205 h 2520000"/>
                <a:gd name="connsiteX14" fmla="*/ 1963976 w 2520000"/>
                <a:gd name="connsiteY14" fmla="*/ 406002 h 2520000"/>
                <a:gd name="connsiteX15" fmla="*/ 1980587 w 2520000"/>
                <a:gd name="connsiteY15" fmla="*/ 421098 h 2520000"/>
                <a:gd name="connsiteX16" fmla="*/ 2115676 w 2520000"/>
                <a:gd name="connsiteY16" fmla="*/ 336982 h 2520000"/>
                <a:gd name="connsiteX17" fmla="*/ 2150955 w 2520000"/>
                <a:gd name="connsiteY17" fmla="*/ 369046 h 2520000"/>
                <a:gd name="connsiteX18" fmla="*/ 2183018 w 2520000"/>
                <a:gd name="connsiteY18" fmla="*/ 404324 h 2520000"/>
                <a:gd name="connsiteX19" fmla="*/ 2098902 w 2520000"/>
                <a:gd name="connsiteY19" fmla="*/ 539414 h 2520000"/>
                <a:gd name="connsiteX20" fmla="*/ 2113998 w 2520000"/>
                <a:gd name="connsiteY20" fmla="*/ 556024 h 2520000"/>
                <a:gd name="connsiteX21" fmla="*/ 2173796 w 2520000"/>
                <a:gd name="connsiteY21" fmla="*/ 635990 h 2520000"/>
                <a:gd name="connsiteX22" fmla="*/ 2325652 w 2520000"/>
                <a:gd name="connsiteY22" fmla="*/ 589826 h 2520000"/>
                <a:gd name="connsiteX23" fmla="*/ 2367925 w 2520000"/>
                <a:gd name="connsiteY23" fmla="*/ 659409 h 2520000"/>
                <a:gd name="connsiteX24" fmla="*/ 2373818 w 2520000"/>
                <a:gd name="connsiteY24" fmla="*/ 671642 h 2520000"/>
                <a:gd name="connsiteX25" fmla="*/ 2256645 w 2520000"/>
                <a:gd name="connsiteY25" fmla="*/ 781257 h 2520000"/>
                <a:gd name="connsiteX26" fmla="*/ 2279748 w 2520000"/>
                <a:gd name="connsiteY26" fmla="*/ 829215 h 2520000"/>
                <a:gd name="connsiteX27" fmla="*/ 2303382 w 2520000"/>
                <a:gd name="connsiteY27" fmla="*/ 893788 h 2520000"/>
                <a:gd name="connsiteX28" fmla="*/ 2464154 w 2520000"/>
                <a:gd name="connsiteY28" fmla="*/ 888428 h 2520000"/>
                <a:gd name="connsiteX29" fmla="*/ 2487745 w 2520000"/>
                <a:gd name="connsiteY29" fmla="*/ 980177 h 2520000"/>
                <a:gd name="connsiteX30" fmla="*/ 2347031 w 2520000"/>
                <a:gd name="connsiteY30" fmla="*/ 1055281 h 2520000"/>
                <a:gd name="connsiteX31" fmla="*/ 2361005 w 2520000"/>
                <a:gd name="connsiteY31" fmla="*/ 1146845 h 2520000"/>
                <a:gd name="connsiteX32" fmla="*/ 2362492 w 2520000"/>
                <a:gd name="connsiteY32" fmla="*/ 1176282 h 2520000"/>
                <a:gd name="connsiteX33" fmla="*/ 2517594 w 2520000"/>
                <a:gd name="connsiteY33" fmla="*/ 1212350 h 2520000"/>
                <a:gd name="connsiteX34" fmla="*/ 2520000 w 2520000"/>
                <a:gd name="connsiteY34" fmla="*/ 1260000 h 2520000"/>
                <a:gd name="connsiteX35" fmla="*/ 2517594 w 2520000"/>
                <a:gd name="connsiteY35" fmla="*/ 1307651 h 2520000"/>
                <a:gd name="connsiteX36" fmla="*/ 2362492 w 2520000"/>
                <a:gd name="connsiteY36" fmla="*/ 1343719 h 2520000"/>
                <a:gd name="connsiteX37" fmla="*/ 2361005 w 2520000"/>
                <a:gd name="connsiteY37" fmla="*/ 1373156 h 2520000"/>
                <a:gd name="connsiteX38" fmla="*/ 2347031 w 2520000"/>
                <a:gd name="connsiteY38" fmla="*/ 1464719 h 2520000"/>
                <a:gd name="connsiteX39" fmla="*/ 2487745 w 2520000"/>
                <a:gd name="connsiteY39" fmla="*/ 1539823 h 2520000"/>
                <a:gd name="connsiteX40" fmla="*/ 2464154 w 2520000"/>
                <a:gd name="connsiteY40" fmla="*/ 1631572 h 2520000"/>
                <a:gd name="connsiteX41" fmla="*/ 2303382 w 2520000"/>
                <a:gd name="connsiteY41" fmla="*/ 1626212 h 2520000"/>
                <a:gd name="connsiteX42" fmla="*/ 2279748 w 2520000"/>
                <a:gd name="connsiteY42" fmla="*/ 1690785 h 2520000"/>
                <a:gd name="connsiteX43" fmla="*/ 2256645 w 2520000"/>
                <a:gd name="connsiteY43" fmla="*/ 1738743 h 2520000"/>
                <a:gd name="connsiteX44" fmla="*/ 2373818 w 2520000"/>
                <a:gd name="connsiteY44" fmla="*/ 1848358 h 2520000"/>
                <a:gd name="connsiteX45" fmla="*/ 2367925 w 2520000"/>
                <a:gd name="connsiteY45" fmla="*/ 1860591 h 2520000"/>
                <a:gd name="connsiteX46" fmla="*/ 2325652 w 2520000"/>
                <a:gd name="connsiteY46" fmla="*/ 1930174 h 2520000"/>
                <a:gd name="connsiteX47" fmla="*/ 2173796 w 2520000"/>
                <a:gd name="connsiteY47" fmla="*/ 1884010 h 2520000"/>
                <a:gd name="connsiteX48" fmla="*/ 2113998 w 2520000"/>
                <a:gd name="connsiteY48" fmla="*/ 1963976 h 2520000"/>
                <a:gd name="connsiteX49" fmla="*/ 2098902 w 2520000"/>
                <a:gd name="connsiteY49" fmla="*/ 1980586 h 2520000"/>
                <a:gd name="connsiteX50" fmla="*/ 2183018 w 2520000"/>
                <a:gd name="connsiteY50" fmla="*/ 2115676 h 2520000"/>
                <a:gd name="connsiteX51" fmla="*/ 2150955 w 2520000"/>
                <a:gd name="connsiteY51" fmla="*/ 2150955 h 2520000"/>
                <a:gd name="connsiteX52" fmla="*/ 2115676 w 2520000"/>
                <a:gd name="connsiteY52" fmla="*/ 2183018 h 2520000"/>
                <a:gd name="connsiteX53" fmla="*/ 1980586 w 2520000"/>
                <a:gd name="connsiteY53" fmla="*/ 2098902 h 2520000"/>
                <a:gd name="connsiteX54" fmla="*/ 1963976 w 2520000"/>
                <a:gd name="connsiteY54" fmla="*/ 2113998 h 2520000"/>
                <a:gd name="connsiteX55" fmla="*/ 1884011 w 2520000"/>
                <a:gd name="connsiteY55" fmla="*/ 2173796 h 2520000"/>
                <a:gd name="connsiteX56" fmla="*/ 1930175 w 2520000"/>
                <a:gd name="connsiteY56" fmla="*/ 2325652 h 2520000"/>
                <a:gd name="connsiteX57" fmla="*/ 1860591 w 2520000"/>
                <a:gd name="connsiteY57" fmla="*/ 2367925 h 2520000"/>
                <a:gd name="connsiteX58" fmla="*/ 1848358 w 2520000"/>
                <a:gd name="connsiteY58" fmla="*/ 2373818 h 2520000"/>
                <a:gd name="connsiteX59" fmla="*/ 1738743 w 2520000"/>
                <a:gd name="connsiteY59" fmla="*/ 2256645 h 2520000"/>
                <a:gd name="connsiteX60" fmla="*/ 1690785 w 2520000"/>
                <a:gd name="connsiteY60" fmla="*/ 2279748 h 2520000"/>
                <a:gd name="connsiteX61" fmla="*/ 1626212 w 2520000"/>
                <a:gd name="connsiteY61" fmla="*/ 2303382 h 2520000"/>
                <a:gd name="connsiteX62" fmla="*/ 1631572 w 2520000"/>
                <a:gd name="connsiteY62" fmla="*/ 2464154 h 2520000"/>
                <a:gd name="connsiteX63" fmla="*/ 1539823 w 2520000"/>
                <a:gd name="connsiteY63" fmla="*/ 2487745 h 2520000"/>
                <a:gd name="connsiteX64" fmla="*/ 1464719 w 2520000"/>
                <a:gd name="connsiteY64" fmla="*/ 2347031 h 2520000"/>
                <a:gd name="connsiteX65" fmla="*/ 1373156 w 2520000"/>
                <a:gd name="connsiteY65" fmla="*/ 2361005 h 2520000"/>
                <a:gd name="connsiteX66" fmla="*/ 1343719 w 2520000"/>
                <a:gd name="connsiteY66" fmla="*/ 2362492 h 2520000"/>
                <a:gd name="connsiteX67" fmla="*/ 1307651 w 2520000"/>
                <a:gd name="connsiteY67" fmla="*/ 2517594 h 2520000"/>
                <a:gd name="connsiteX68" fmla="*/ 1260000 w 2520000"/>
                <a:gd name="connsiteY68" fmla="*/ 2520000 h 2520000"/>
                <a:gd name="connsiteX69" fmla="*/ 1212350 w 2520000"/>
                <a:gd name="connsiteY69" fmla="*/ 2517594 h 2520000"/>
                <a:gd name="connsiteX70" fmla="*/ 1176282 w 2520000"/>
                <a:gd name="connsiteY70" fmla="*/ 2362492 h 2520000"/>
                <a:gd name="connsiteX71" fmla="*/ 1146845 w 2520000"/>
                <a:gd name="connsiteY71" fmla="*/ 2361005 h 2520000"/>
                <a:gd name="connsiteX72" fmla="*/ 1055281 w 2520000"/>
                <a:gd name="connsiteY72" fmla="*/ 2347031 h 2520000"/>
                <a:gd name="connsiteX73" fmla="*/ 980177 w 2520000"/>
                <a:gd name="connsiteY73" fmla="*/ 2487745 h 2520000"/>
                <a:gd name="connsiteX74" fmla="*/ 888429 w 2520000"/>
                <a:gd name="connsiteY74" fmla="*/ 2464154 h 2520000"/>
                <a:gd name="connsiteX75" fmla="*/ 893788 w 2520000"/>
                <a:gd name="connsiteY75" fmla="*/ 2303382 h 2520000"/>
                <a:gd name="connsiteX76" fmla="*/ 829215 w 2520000"/>
                <a:gd name="connsiteY76" fmla="*/ 2279748 h 2520000"/>
                <a:gd name="connsiteX77" fmla="*/ 781257 w 2520000"/>
                <a:gd name="connsiteY77" fmla="*/ 2256645 h 2520000"/>
                <a:gd name="connsiteX78" fmla="*/ 671642 w 2520000"/>
                <a:gd name="connsiteY78" fmla="*/ 2373818 h 2520000"/>
                <a:gd name="connsiteX79" fmla="*/ 659409 w 2520000"/>
                <a:gd name="connsiteY79" fmla="*/ 2367925 h 2520000"/>
                <a:gd name="connsiteX80" fmla="*/ 589826 w 2520000"/>
                <a:gd name="connsiteY80" fmla="*/ 2325652 h 2520000"/>
                <a:gd name="connsiteX81" fmla="*/ 635990 w 2520000"/>
                <a:gd name="connsiteY81" fmla="*/ 2173796 h 2520000"/>
                <a:gd name="connsiteX82" fmla="*/ 556024 w 2520000"/>
                <a:gd name="connsiteY82" fmla="*/ 2113998 h 2520000"/>
                <a:gd name="connsiteX83" fmla="*/ 539414 w 2520000"/>
                <a:gd name="connsiteY83" fmla="*/ 2098902 h 2520000"/>
                <a:gd name="connsiteX84" fmla="*/ 404324 w 2520000"/>
                <a:gd name="connsiteY84" fmla="*/ 2183018 h 2520000"/>
                <a:gd name="connsiteX85" fmla="*/ 369046 w 2520000"/>
                <a:gd name="connsiteY85" fmla="*/ 2150955 h 2520000"/>
                <a:gd name="connsiteX86" fmla="*/ 336983 w 2520000"/>
                <a:gd name="connsiteY86" fmla="*/ 2115677 h 2520000"/>
                <a:gd name="connsiteX87" fmla="*/ 421099 w 2520000"/>
                <a:gd name="connsiteY87" fmla="*/ 1980586 h 2520000"/>
                <a:gd name="connsiteX88" fmla="*/ 406002 w 2520000"/>
                <a:gd name="connsiteY88" fmla="*/ 1963976 h 2520000"/>
                <a:gd name="connsiteX89" fmla="*/ 346205 w 2520000"/>
                <a:gd name="connsiteY89" fmla="*/ 1884010 h 2520000"/>
                <a:gd name="connsiteX90" fmla="*/ 194348 w 2520000"/>
                <a:gd name="connsiteY90" fmla="*/ 1930174 h 2520000"/>
                <a:gd name="connsiteX91" fmla="*/ 152075 w 2520000"/>
                <a:gd name="connsiteY91" fmla="*/ 1860591 h 2520000"/>
                <a:gd name="connsiteX92" fmla="*/ 146183 w 2520000"/>
                <a:gd name="connsiteY92" fmla="*/ 1848358 h 2520000"/>
                <a:gd name="connsiteX93" fmla="*/ 263355 w 2520000"/>
                <a:gd name="connsiteY93" fmla="*/ 1738743 h 2520000"/>
                <a:gd name="connsiteX94" fmla="*/ 240253 w 2520000"/>
                <a:gd name="connsiteY94" fmla="*/ 1690785 h 2520000"/>
                <a:gd name="connsiteX95" fmla="*/ 216619 w 2520000"/>
                <a:gd name="connsiteY95" fmla="*/ 1626212 h 2520000"/>
                <a:gd name="connsiteX96" fmla="*/ 55847 w 2520000"/>
                <a:gd name="connsiteY96" fmla="*/ 1631572 h 2520000"/>
                <a:gd name="connsiteX97" fmla="*/ 32256 w 2520000"/>
                <a:gd name="connsiteY97" fmla="*/ 1539823 h 2520000"/>
                <a:gd name="connsiteX98" fmla="*/ 172969 w 2520000"/>
                <a:gd name="connsiteY98" fmla="*/ 1464719 h 2520000"/>
                <a:gd name="connsiteX99" fmla="*/ 158995 w 2520000"/>
                <a:gd name="connsiteY99" fmla="*/ 1373156 h 2520000"/>
                <a:gd name="connsiteX100" fmla="*/ 157509 w 2520000"/>
                <a:gd name="connsiteY100" fmla="*/ 1343719 h 2520000"/>
                <a:gd name="connsiteX101" fmla="*/ 2406 w 2520000"/>
                <a:gd name="connsiteY101" fmla="*/ 1307650 h 2520000"/>
                <a:gd name="connsiteX102" fmla="*/ 0 w 2520000"/>
                <a:gd name="connsiteY102" fmla="*/ 1260000 h 2520000"/>
                <a:gd name="connsiteX103" fmla="*/ 2406 w 2520000"/>
                <a:gd name="connsiteY103" fmla="*/ 1212350 h 2520000"/>
                <a:gd name="connsiteX104" fmla="*/ 157509 w 2520000"/>
                <a:gd name="connsiteY104" fmla="*/ 1176282 h 2520000"/>
                <a:gd name="connsiteX105" fmla="*/ 158995 w 2520000"/>
                <a:gd name="connsiteY105" fmla="*/ 1146845 h 2520000"/>
                <a:gd name="connsiteX106" fmla="*/ 172969 w 2520000"/>
                <a:gd name="connsiteY106" fmla="*/ 1055281 h 2520000"/>
                <a:gd name="connsiteX107" fmla="*/ 32256 w 2520000"/>
                <a:gd name="connsiteY107" fmla="*/ 980177 h 2520000"/>
                <a:gd name="connsiteX108" fmla="*/ 55847 w 2520000"/>
                <a:gd name="connsiteY108" fmla="*/ 888428 h 2520000"/>
                <a:gd name="connsiteX109" fmla="*/ 216619 w 2520000"/>
                <a:gd name="connsiteY109" fmla="*/ 893788 h 2520000"/>
                <a:gd name="connsiteX110" fmla="*/ 240253 w 2520000"/>
                <a:gd name="connsiteY110" fmla="*/ 829215 h 2520000"/>
                <a:gd name="connsiteX111" fmla="*/ 263355 w 2520000"/>
                <a:gd name="connsiteY111" fmla="*/ 781257 h 2520000"/>
                <a:gd name="connsiteX112" fmla="*/ 146183 w 2520000"/>
                <a:gd name="connsiteY112" fmla="*/ 671642 h 2520000"/>
                <a:gd name="connsiteX113" fmla="*/ 152075 w 2520000"/>
                <a:gd name="connsiteY113" fmla="*/ 659409 h 2520000"/>
                <a:gd name="connsiteX114" fmla="*/ 194348 w 2520000"/>
                <a:gd name="connsiteY114" fmla="*/ 589826 h 2520000"/>
                <a:gd name="connsiteX115" fmla="*/ 346205 w 2520000"/>
                <a:gd name="connsiteY115" fmla="*/ 635990 h 2520000"/>
                <a:gd name="connsiteX116" fmla="*/ 406002 w 2520000"/>
                <a:gd name="connsiteY116" fmla="*/ 556024 h 2520000"/>
                <a:gd name="connsiteX117" fmla="*/ 421099 w 2520000"/>
                <a:gd name="connsiteY117" fmla="*/ 539414 h 2520000"/>
                <a:gd name="connsiteX118" fmla="*/ 336983 w 2520000"/>
                <a:gd name="connsiteY118" fmla="*/ 404324 h 2520000"/>
                <a:gd name="connsiteX119" fmla="*/ 369046 w 2520000"/>
                <a:gd name="connsiteY119" fmla="*/ 369046 h 2520000"/>
                <a:gd name="connsiteX120" fmla="*/ 404324 w 2520000"/>
                <a:gd name="connsiteY120" fmla="*/ 336982 h 2520000"/>
                <a:gd name="connsiteX121" fmla="*/ 539414 w 2520000"/>
                <a:gd name="connsiteY121" fmla="*/ 421098 h 2520000"/>
                <a:gd name="connsiteX122" fmla="*/ 556024 w 2520000"/>
                <a:gd name="connsiteY122" fmla="*/ 406002 h 2520000"/>
                <a:gd name="connsiteX123" fmla="*/ 635990 w 2520000"/>
                <a:gd name="connsiteY123" fmla="*/ 346205 h 2520000"/>
                <a:gd name="connsiteX124" fmla="*/ 589826 w 2520000"/>
                <a:gd name="connsiteY124" fmla="*/ 194348 h 2520000"/>
                <a:gd name="connsiteX125" fmla="*/ 659409 w 2520000"/>
                <a:gd name="connsiteY125" fmla="*/ 152075 h 2520000"/>
                <a:gd name="connsiteX126" fmla="*/ 671642 w 2520000"/>
                <a:gd name="connsiteY126" fmla="*/ 146182 h 2520000"/>
                <a:gd name="connsiteX127" fmla="*/ 781257 w 2520000"/>
                <a:gd name="connsiteY127" fmla="*/ 263355 h 2520000"/>
                <a:gd name="connsiteX128" fmla="*/ 829215 w 2520000"/>
                <a:gd name="connsiteY128" fmla="*/ 240253 h 2520000"/>
                <a:gd name="connsiteX129" fmla="*/ 893788 w 2520000"/>
                <a:gd name="connsiteY129" fmla="*/ 216619 h 2520000"/>
                <a:gd name="connsiteX130" fmla="*/ 888429 w 2520000"/>
                <a:gd name="connsiteY130" fmla="*/ 55847 h 2520000"/>
                <a:gd name="connsiteX131" fmla="*/ 980177 w 2520000"/>
                <a:gd name="connsiteY131" fmla="*/ 32256 h 2520000"/>
                <a:gd name="connsiteX132" fmla="*/ 1055281 w 2520000"/>
                <a:gd name="connsiteY132" fmla="*/ 172969 h 2520000"/>
                <a:gd name="connsiteX133" fmla="*/ 1146845 w 2520000"/>
                <a:gd name="connsiteY133" fmla="*/ 158995 h 2520000"/>
                <a:gd name="connsiteX134" fmla="*/ 1176282 w 2520000"/>
                <a:gd name="connsiteY134" fmla="*/ 157509 h 2520000"/>
                <a:gd name="connsiteX135" fmla="*/ 1212351 w 2520000"/>
                <a:gd name="connsiteY135" fmla="*/ 2406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20000" h="252000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flip="none" rotWithShape="1">
              <a:gsLst>
                <a:gs pos="20000">
                  <a:schemeClr val="accent1"/>
                </a:gs>
                <a:gs pos="80000">
                  <a:schemeClr val="accent1">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10" name="Круг: прозрачная заливка 9">
              <a:extLst>
                <a:ext uri="{FF2B5EF4-FFF2-40B4-BE49-F238E27FC236}">
                  <a16:creationId xmlns="" xmlns:a16="http://schemas.microsoft.com/office/drawing/2014/main" id="{E4606C36-B520-48D1-A06C-279FE43DAD7B}"/>
                </a:ext>
              </a:extLst>
            </p:cNvPr>
            <p:cNvSpPr/>
            <p:nvPr/>
          </p:nvSpPr>
          <p:spPr>
            <a:xfrm>
              <a:off x="5117250" y="2450250"/>
              <a:ext cx="1957500" cy="1957500"/>
            </a:xfrm>
            <a:prstGeom prst="donut">
              <a:avLst>
                <a:gd name="adj" fmla="val 3194"/>
              </a:avLst>
            </a:prstGeom>
            <a:gradFill flip="none" rotWithShape="1">
              <a:gsLst>
                <a:gs pos="20000">
                  <a:schemeClr val="accent1"/>
                </a:gs>
                <a:gs pos="80000">
                  <a:schemeClr val="accent1">
                    <a:lumMod val="50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1" name="Овал 10">
              <a:extLst>
                <a:ext uri="{FF2B5EF4-FFF2-40B4-BE49-F238E27FC236}">
                  <a16:creationId xmlns="" xmlns:a16="http://schemas.microsoft.com/office/drawing/2014/main" id="{E8155D0B-F727-4FF2-8370-B6A415AB6C7C}"/>
                </a:ext>
              </a:extLst>
            </p:cNvPr>
            <p:cNvSpPr/>
            <p:nvPr/>
          </p:nvSpPr>
          <p:spPr>
            <a:xfrm>
              <a:off x="5173500" y="2506500"/>
              <a:ext cx="1845000" cy="1845000"/>
            </a:xfrm>
            <a:prstGeom prst="ellipse">
              <a:avLst/>
            </a:prstGeom>
            <a:solidFill>
              <a:schemeClr val="bg1"/>
            </a:solidFill>
            <a:ln>
              <a:noFill/>
            </a:ln>
            <a:effectLst>
              <a:innerShdw blurRad="508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Круг: прозрачная заливка 11">
              <a:extLst>
                <a:ext uri="{FF2B5EF4-FFF2-40B4-BE49-F238E27FC236}">
                  <a16:creationId xmlns="" xmlns:a16="http://schemas.microsoft.com/office/drawing/2014/main" id="{F6804F8F-5203-45BC-AEDA-16D36A78AF03}"/>
                </a:ext>
              </a:extLst>
            </p:cNvPr>
            <p:cNvSpPr/>
            <p:nvPr/>
          </p:nvSpPr>
          <p:spPr>
            <a:xfrm>
              <a:off x="5173500" y="2506500"/>
              <a:ext cx="1845000" cy="1845000"/>
            </a:xfrm>
            <a:prstGeom prst="donut">
              <a:avLst>
                <a:gd name="adj" fmla="val 3194"/>
              </a:avLst>
            </a:prstGeom>
            <a:gradFill flip="none" rotWithShape="1">
              <a:gsLst>
                <a:gs pos="20000">
                  <a:schemeClr val="accent1"/>
                </a:gs>
                <a:gs pos="80000">
                  <a:schemeClr val="accent1">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grpSp>
      <p:grpSp>
        <p:nvGrpSpPr>
          <p:cNvPr id="14" name="Группа 13">
            <a:extLst>
              <a:ext uri="{FF2B5EF4-FFF2-40B4-BE49-F238E27FC236}">
                <a16:creationId xmlns="" xmlns:a16="http://schemas.microsoft.com/office/drawing/2014/main" id="{453F089B-F415-4C7E-A43D-DFED2586EC3B}"/>
              </a:ext>
            </a:extLst>
          </p:cNvPr>
          <p:cNvGrpSpPr/>
          <p:nvPr/>
        </p:nvGrpSpPr>
        <p:grpSpPr>
          <a:xfrm>
            <a:off x="3042302" y="2974666"/>
            <a:ext cx="2025000" cy="2025000"/>
            <a:chOff x="4836000" y="2169000"/>
            <a:chExt cx="2520000" cy="2520000"/>
          </a:xfrm>
        </p:grpSpPr>
        <p:sp>
          <p:nvSpPr>
            <p:cNvPr id="15" name="Овал 14">
              <a:extLst>
                <a:ext uri="{FF2B5EF4-FFF2-40B4-BE49-F238E27FC236}">
                  <a16:creationId xmlns="" xmlns:a16="http://schemas.microsoft.com/office/drawing/2014/main" id="{1972A762-50D6-4A48-ACAE-F0145C26FB2A}"/>
                </a:ext>
              </a:extLst>
            </p:cNvPr>
            <p:cNvSpPr/>
            <p:nvPr/>
          </p:nvSpPr>
          <p:spPr>
            <a:xfrm>
              <a:off x="5117250" y="2450250"/>
              <a:ext cx="1957500" cy="195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олилиния: фигура 15">
              <a:extLst>
                <a:ext uri="{FF2B5EF4-FFF2-40B4-BE49-F238E27FC236}">
                  <a16:creationId xmlns="" xmlns:a16="http://schemas.microsoft.com/office/drawing/2014/main" id="{C3E90262-52FA-4C60-94B9-F834AE3FA64C}"/>
                </a:ext>
              </a:extLst>
            </p:cNvPr>
            <p:cNvSpPr/>
            <p:nvPr/>
          </p:nvSpPr>
          <p:spPr>
            <a:xfrm>
              <a:off x="4836000" y="2169000"/>
              <a:ext cx="2520000" cy="2520000"/>
            </a:xfrm>
            <a:custGeom>
              <a:avLst/>
              <a:gdLst>
                <a:gd name="connsiteX0" fmla="*/ 1260000 w 2520000"/>
                <a:gd name="connsiteY0" fmla="*/ 0 h 2520000"/>
                <a:gd name="connsiteX1" fmla="*/ 1307651 w 2520000"/>
                <a:gd name="connsiteY1" fmla="*/ 2406 h 2520000"/>
                <a:gd name="connsiteX2" fmla="*/ 1343719 w 2520000"/>
                <a:gd name="connsiteY2" fmla="*/ 157509 h 2520000"/>
                <a:gd name="connsiteX3" fmla="*/ 1373156 w 2520000"/>
                <a:gd name="connsiteY3" fmla="*/ 158995 h 2520000"/>
                <a:gd name="connsiteX4" fmla="*/ 1464719 w 2520000"/>
                <a:gd name="connsiteY4" fmla="*/ 172969 h 2520000"/>
                <a:gd name="connsiteX5" fmla="*/ 1539823 w 2520000"/>
                <a:gd name="connsiteY5" fmla="*/ 32256 h 2520000"/>
                <a:gd name="connsiteX6" fmla="*/ 1631572 w 2520000"/>
                <a:gd name="connsiteY6" fmla="*/ 55847 h 2520000"/>
                <a:gd name="connsiteX7" fmla="*/ 1626212 w 2520000"/>
                <a:gd name="connsiteY7" fmla="*/ 216619 h 2520000"/>
                <a:gd name="connsiteX8" fmla="*/ 1690785 w 2520000"/>
                <a:gd name="connsiteY8" fmla="*/ 240253 h 2520000"/>
                <a:gd name="connsiteX9" fmla="*/ 1738743 w 2520000"/>
                <a:gd name="connsiteY9" fmla="*/ 263355 h 2520000"/>
                <a:gd name="connsiteX10" fmla="*/ 1848358 w 2520000"/>
                <a:gd name="connsiteY10" fmla="*/ 146182 h 2520000"/>
                <a:gd name="connsiteX11" fmla="*/ 1860591 w 2520000"/>
                <a:gd name="connsiteY11" fmla="*/ 152075 h 2520000"/>
                <a:gd name="connsiteX12" fmla="*/ 1930174 w 2520000"/>
                <a:gd name="connsiteY12" fmla="*/ 194348 h 2520000"/>
                <a:gd name="connsiteX13" fmla="*/ 1884010 w 2520000"/>
                <a:gd name="connsiteY13" fmla="*/ 346205 h 2520000"/>
                <a:gd name="connsiteX14" fmla="*/ 1963976 w 2520000"/>
                <a:gd name="connsiteY14" fmla="*/ 406002 h 2520000"/>
                <a:gd name="connsiteX15" fmla="*/ 1980587 w 2520000"/>
                <a:gd name="connsiteY15" fmla="*/ 421098 h 2520000"/>
                <a:gd name="connsiteX16" fmla="*/ 2115676 w 2520000"/>
                <a:gd name="connsiteY16" fmla="*/ 336982 h 2520000"/>
                <a:gd name="connsiteX17" fmla="*/ 2150955 w 2520000"/>
                <a:gd name="connsiteY17" fmla="*/ 369046 h 2520000"/>
                <a:gd name="connsiteX18" fmla="*/ 2183018 w 2520000"/>
                <a:gd name="connsiteY18" fmla="*/ 404324 h 2520000"/>
                <a:gd name="connsiteX19" fmla="*/ 2098902 w 2520000"/>
                <a:gd name="connsiteY19" fmla="*/ 539414 h 2520000"/>
                <a:gd name="connsiteX20" fmla="*/ 2113998 w 2520000"/>
                <a:gd name="connsiteY20" fmla="*/ 556024 h 2520000"/>
                <a:gd name="connsiteX21" fmla="*/ 2173796 w 2520000"/>
                <a:gd name="connsiteY21" fmla="*/ 635990 h 2520000"/>
                <a:gd name="connsiteX22" fmla="*/ 2325652 w 2520000"/>
                <a:gd name="connsiteY22" fmla="*/ 589826 h 2520000"/>
                <a:gd name="connsiteX23" fmla="*/ 2367925 w 2520000"/>
                <a:gd name="connsiteY23" fmla="*/ 659409 h 2520000"/>
                <a:gd name="connsiteX24" fmla="*/ 2373818 w 2520000"/>
                <a:gd name="connsiteY24" fmla="*/ 671642 h 2520000"/>
                <a:gd name="connsiteX25" fmla="*/ 2256645 w 2520000"/>
                <a:gd name="connsiteY25" fmla="*/ 781257 h 2520000"/>
                <a:gd name="connsiteX26" fmla="*/ 2279748 w 2520000"/>
                <a:gd name="connsiteY26" fmla="*/ 829215 h 2520000"/>
                <a:gd name="connsiteX27" fmla="*/ 2303382 w 2520000"/>
                <a:gd name="connsiteY27" fmla="*/ 893788 h 2520000"/>
                <a:gd name="connsiteX28" fmla="*/ 2464154 w 2520000"/>
                <a:gd name="connsiteY28" fmla="*/ 888428 h 2520000"/>
                <a:gd name="connsiteX29" fmla="*/ 2487745 w 2520000"/>
                <a:gd name="connsiteY29" fmla="*/ 980177 h 2520000"/>
                <a:gd name="connsiteX30" fmla="*/ 2347031 w 2520000"/>
                <a:gd name="connsiteY30" fmla="*/ 1055281 h 2520000"/>
                <a:gd name="connsiteX31" fmla="*/ 2361005 w 2520000"/>
                <a:gd name="connsiteY31" fmla="*/ 1146845 h 2520000"/>
                <a:gd name="connsiteX32" fmla="*/ 2362492 w 2520000"/>
                <a:gd name="connsiteY32" fmla="*/ 1176282 h 2520000"/>
                <a:gd name="connsiteX33" fmla="*/ 2517594 w 2520000"/>
                <a:gd name="connsiteY33" fmla="*/ 1212350 h 2520000"/>
                <a:gd name="connsiteX34" fmla="*/ 2520000 w 2520000"/>
                <a:gd name="connsiteY34" fmla="*/ 1260000 h 2520000"/>
                <a:gd name="connsiteX35" fmla="*/ 2517594 w 2520000"/>
                <a:gd name="connsiteY35" fmla="*/ 1307651 h 2520000"/>
                <a:gd name="connsiteX36" fmla="*/ 2362492 w 2520000"/>
                <a:gd name="connsiteY36" fmla="*/ 1343719 h 2520000"/>
                <a:gd name="connsiteX37" fmla="*/ 2361005 w 2520000"/>
                <a:gd name="connsiteY37" fmla="*/ 1373156 h 2520000"/>
                <a:gd name="connsiteX38" fmla="*/ 2347031 w 2520000"/>
                <a:gd name="connsiteY38" fmla="*/ 1464719 h 2520000"/>
                <a:gd name="connsiteX39" fmla="*/ 2487745 w 2520000"/>
                <a:gd name="connsiteY39" fmla="*/ 1539823 h 2520000"/>
                <a:gd name="connsiteX40" fmla="*/ 2464154 w 2520000"/>
                <a:gd name="connsiteY40" fmla="*/ 1631572 h 2520000"/>
                <a:gd name="connsiteX41" fmla="*/ 2303382 w 2520000"/>
                <a:gd name="connsiteY41" fmla="*/ 1626212 h 2520000"/>
                <a:gd name="connsiteX42" fmla="*/ 2279748 w 2520000"/>
                <a:gd name="connsiteY42" fmla="*/ 1690785 h 2520000"/>
                <a:gd name="connsiteX43" fmla="*/ 2256645 w 2520000"/>
                <a:gd name="connsiteY43" fmla="*/ 1738743 h 2520000"/>
                <a:gd name="connsiteX44" fmla="*/ 2373818 w 2520000"/>
                <a:gd name="connsiteY44" fmla="*/ 1848358 h 2520000"/>
                <a:gd name="connsiteX45" fmla="*/ 2367925 w 2520000"/>
                <a:gd name="connsiteY45" fmla="*/ 1860591 h 2520000"/>
                <a:gd name="connsiteX46" fmla="*/ 2325652 w 2520000"/>
                <a:gd name="connsiteY46" fmla="*/ 1930174 h 2520000"/>
                <a:gd name="connsiteX47" fmla="*/ 2173796 w 2520000"/>
                <a:gd name="connsiteY47" fmla="*/ 1884010 h 2520000"/>
                <a:gd name="connsiteX48" fmla="*/ 2113998 w 2520000"/>
                <a:gd name="connsiteY48" fmla="*/ 1963976 h 2520000"/>
                <a:gd name="connsiteX49" fmla="*/ 2098902 w 2520000"/>
                <a:gd name="connsiteY49" fmla="*/ 1980586 h 2520000"/>
                <a:gd name="connsiteX50" fmla="*/ 2183018 w 2520000"/>
                <a:gd name="connsiteY50" fmla="*/ 2115676 h 2520000"/>
                <a:gd name="connsiteX51" fmla="*/ 2150955 w 2520000"/>
                <a:gd name="connsiteY51" fmla="*/ 2150955 h 2520000"/>
                <a:gd name="connsiteX52" fmla="*/ 2115676 w 2520000"/>
                <a:gd name="connsiteY52" fmla="*/ 2183018 h 2520000"/>
                <a:gd name="connsiteX53" fmla="*/ 1980586 w 2520000"/>
                <a:gd name="connsiteY53" fmla="*/ 2098902 h 2520000"/>
                <a:gd name="connsiteX54" fmla="*/ 1963976 w 2520000"/>
                <a:gd name="connsiteY54" fmla="*/ 2113998 h 2520000"/>
                <a:gd name="connsiteX55" fmla="*/ 1884011 w 2520000"/>
                <a:gd name="connsiteY55" fmla="*/ 2173796 h 2520000"/>
                <a:gd name="connsiteX56" fmla="*/ 1930175 w 2520000"/>
                <a:gd name="connsiteY56" fmla="*/ 2325652 h 2520000"/>
                <a:gd name="connsiteX57" fmla="*/ 1860591 w 2520000"/>
                <a:gd name="connsiteY57" fmla="*/ 2367925 h 2520000"/>
                <a:gd name="connsiteX58" fmla="*/ 1848358 w 2520000"/>
                <a:gd name="connsiteY58" fmla="*/ 2373818 h 2520000"/>
                <a:gd name="connsiteX59" fmla="*/ 1738743 w 2520000"/>
                <a:gd name="connsiteY59" fmla="*/ 2256645 h 2520000"/>
                <a:gd name="connsiteX60" fmla="*/ 1690785 w 2520000"/>
                <a:gd name="connsiteY60" fmla="*/ 2279748 h 2520000"/>
                <a:gd name="connsiteX61" fmla="*/ 1626212 w 2520000"/>
                <a:gd name="connsiteY61" fmla="*/ 2303382 h 2520000"/>
                <a:gd name="connsiteX62" fmla="*/ 1631572 w 2520000"/>
                <a:gd name="connsiteY62" fmla="*/ 2464154 h 2520000"/>
                <a:gd name="connsiteX63" fmla="*/ 1539823 w 2520000"/>
                <a:gd name="connsiteY63" fmla="*/ 2487745 h 2520000"/>
                <a:gd name="connsiteX64" fmla="*/ 1464719 w 2520000"/>
                <a:gd name="connsiteY64" fmla="*/ 2347031 h 2520000"/>
                <a:gd name="connsiteX65" fmla="*/ 1373156 w 2520000"/>
                <a:gd name="connsiteY65" fmla="*/ 2361005 h 2520000"/>
                <a:gd name="connsiteX66" fmla="*/ 1343719 w 2520000"/>
                <a:gd name="connsiteY66" fmla="*/ 2362492 h 2520000"/>
                <a:gd name="connsiteX67" fmla="*/ 1307651 w 2520000"/>
                <a:gd name="connsiteY67" fmla="*/ 2517594 h 2520000"/>
                <a:gd name="connsiteX68" fmla="*/ 1260000 w 2520000"/>
                <a:gd name="connsiteY68" fmla="*/ 2520000 h 2520000"/>
                <a:gd name="connsiteX69" fmla="*/ 1212350 w 2520000"/>
                <a:gd name="connsiteY69" fmla="*/ 2517594 h 2520000"/>
                <a:gd name="connsiteX70" fmla="*/ 1176282 w 2520000"/>
                <a:gd name="connsiteY70" fmla="*/ 2362492 h 2520000"/>
                <a:gd name="connsiteX71" fmla="*/ 1146845 w 2520000"/>
                <a:gd name="connsiteY71" fmla="*/ 2361005 h 2520000"/>
                <a:gd name="connsiteX72" fmla="*/ 1055281 w 2520000"/>
                <a:gd name="connsiteY72" fmla="*/ 2347031 h 2520000"/>
                <a:gd name="connsiteX73" fmla="*/ 980177 w 2520000"/>
                <a:gd name="connsiteY73" fmla="*/ 2487745 h 2520000"/>
                <a:gd name="connsiteX74" fmla="*/ 888429 w 2520000"/>
                <a:gd name="connsiteY74" fmla="*/ 2464154 h 2520000"/>
                <a:gd name="connsiteX75" fmla="*/ 893788 w 2520000"/>
                <a:gd name="connsiteY75" fmla="*/ 2303382 h 2520000"/>
                <a:gd name="connsiteX76" fmla="*/ 829215 w 2520000"/>
                <a:gd name="connsiteY76" fmla="*/ 2279748 h 2520000"/>
                <a:gd name="connsiteX77" fmla="*/ 781257 w 2520000"/>
                <a:gd name="connsiteY77" fmla="*/ 2256645 h 2520000"/>
                <a:gd name="connsiteX78" fmla="*/ 671642 w 2520000"/>
                <a:gd name="connsiteY78" fmla="*/ 2373818 h 2520000"/>
                <a:gd name="connsiteX79" fmla="*/ 659409 w 2520000"/>
                <a:gd name="connsiteY79" fmla="*/ 2367925 h 2520000"/>
                <a:gd name="connsiteX80" fmla="*/ 589826 w 2520000"/>
                <a:gd name="connsiteY80" fmla="*/ 2325652 h 2520000"/>
                <a:gd name="connsiteX81" fmla="*/ 635990 w 2520000"/>
                <a:gd name="connsiteY81" fmla="*/ 2173796 h 2520000"/>
                <a:gd name="connsiteX82" fmla="*/ 556024 w 2520000"/>
                <a:gd name="connsiteY82" fmla="*/ 2113998 h 2520000"/>
                <a:gd name="connsiteX83" fmla="*/ 539414 w 2520000"/>
                <a:gd name="connsiteY83" fmla="*/ 2098902 h 2520000"/>
                <a:gd name="connsiteX84" fmla="*/ 404324 w 2520000"/>
                <a:gd name="connsiteY84" fmla="*/ 2183018 h 2520000"/>
                <a:gd name="connsiteX85" fmla="*/ 369046 w 2520000"/>
                <a:gd name="connsiteY85" fmla="*/ 2150955 h 2520000"/>
                <a:gd name="connsiteX86" fmla="*/ 336983 w 2520000"/>
                <a:gd name="connsiteY86" fmla="*/ 2115677 h 2520000"/>
                <a:gd name="connsiteX87" fmla="*/ 421099 w 2520000"/>
                <a:gd name="connsiteY87" fmla="*/ 1980586 h 2520000"/>
                <a:gd name="connsiteX88" fmla="*/ 406002 w 2520000"/>
                <a:gd name="connsiteY88" fmla="*/ 1963976 h 2520000"/>
                <a:gd name="connsiteX89" fmla="*/ 346205 w 2520000"/>
                <a:gd name="connsiteY89" fmla="*/ 1884010 h 2520000"/>
                <a:gd name="connsiteX90" fmla="*/ 194348 w 2520000"/>
                <a:gd name="connsiteY90" fmla="*/ 1930174 h 2520000"/>
                <a:gd name="connsiteX91" fmla="*/ 152075 w 2520000"/>
                <a:gd name="connsiteY91" fmla="*/ 1860591 h 2520000"/>
                <a:gd name="connsiteX92" fmla="*/ 146183 w 2520000"/>
                <a:gd name="connsiteY92" fmla="*/ 1848358 h 2520000"/>
                <a:gd name="connsiteX93" fmla="*/ 263355 w 2520000"/>
                <a:gd name="connsiteY93" fmla="*/ 1738743 h 2520000"/>
                <a:gd name="connsiteX94" fmla="*/ 240253 w 2520000"/>
                <a:gd name="connsiteY94" fmla="*/ 1690785 h 2520000"/>
                <a:gd name="connsiteX95" fmla="*/ 216619 w 2520000"/>
                <a:gd name="connsiteY95" fmla="*/ 1626212 h 2520000"/>
                <a:gd name="connsiteX96" fmla="*/ 55847 w 2520000"/>
                <a:gd name="connsiteY96" fmla="*/ 1631572 h 2520000"/>
                <a:gd name="connsiteX97" fmla="*/ 32256 w 2520000"/>
                <a:gd name="connsiteY97" fmla="*/ 1539823 h 2520000"/>
                <a:gd name="connsiteX98" fmla="*/ 172969 w 2520000"/>
                <a:gd name="connsiteY98" fmla="*/ 1464719 h 2520000"/>
                <a:gd name="connsiteX99" fmla="*/ 158995 w 2520000"/>
                <a:gd name="connsiteY99" fmla="*/ 1373156 h 2520000"/>
                <a:gd name="connsiteX100" fmla="*/ 157509 w 2520000"/>
                <a:gd name="connsiteY100" fmla="*/ 1343719 h 2520000"/>
                <a:gd name="connsiteX101" fmla="*/ 2406 w 2520000"/>
                <a:gd name="connsiteY101" fmla="*/ 1307650 h 2520000"/>
                <a:gd name="connsiteX102" fmla="*/ 0 w 2520000"/>
                <a:gd name="connsiteY102" fmla="*/ 1260000 h 2520000"/>
                <a:gd name="connsiteX103" fmla="*/ 2406 w 2520000"/>
                <a:gd name="connsiteY103" fmla="*/ 1212350 h 2520000"/>
                <a:gd name="connsiteX104" fmla="*/ 157509 w 2520000"/>
                <a:gd name="connsiteY104" fmla="*/ 1176282 h 2520000"/>
                <a:gd name="connsiteX105" fmla="*/ 158995 w 2520000"/>
                <a:gd name="connsiteY105" fmla="*/ 1146845 h 2520000"/>
                <a:gd name="connsiteX106" fmla="*/ 172969 w 2520000"/>
                <a:gd name="connsiteY106" fmla="*/ 1055281 h 2520000"/>
                <a:gd name="connsiteX107" fmla="*/ 32256 w 2520000"/>
                <a:gd name="connsiteY107" fmla="*/ 980177 h 2520000"/>
                <a:gd name="connsiteX108" fmla="*/ 55847 w 2520000"/>
                <a:gd name="connsiteY108" fmla="*/ 888428 h 2520000"/>
                <a:gd name="connsiteX109" fmla="*/ 216619 w 2520000"/>
                <a:gd name="connsiteY109" fmla="*/ 893788 h 2520000"/>
                <a:gd name="connsiteX110" fmla="*/ 240253 w 2520000"/>
                <a:gd name="connsiteY110" fmla="*/ 829215 h 2520000"/>
                <a:gd name="connsiteX111" fmla="*/ 263355 w 2520000"/>
                <a:gd name="connsiteY111" fmla="*/ 781257 h 2520000"/>
                <a:gd name="connsiteX112" fmla="*/ 146183 w 2520000"/>
                <a:gd name="connsiteY112" fmla="*/ 671642 h 2520000"/>
                <a:gd name="connsiteX113" fmla="*/ 152075 w 2520000"/>
                <a:gd name="connsiteY113" fmla="*/ 659409 h 2520000"/>
                <a:gd name="connsiteX114" fmla="*/ 194348 w 2520000"/>
                <a:gd name="connsiteY114" fmla="*/ 589826 h 2520000"/>
                <a:gd name="connsiteX115" fmla="*/ 346205 w 2520000"/>
                <a:gd name="connsiteY115" fmla="*/ 635990 h 2520000"/>
                <a:gd name="connsiteX116" fmla="*/ 406002 w 2520000"/>
                <a:gd name="connsiteY116" fmla="*/ 556024 h 2520000"/>
                <a:gd name="connsiteX117" fmla="*/ 421099 w 2520000"/>
                <a:gd name="connsiteY117" fmla="*/ 539414 h 2520000"/>
                <a:gd name="connsiteX118" fmla="*/ 336983 w 2520000"/>
                <a:gd name="connsiteY118" fmla="*/ 404324 h 2520000"/>
                <a:gd name="connsiteX119" fmla="*/ 369046 w 2520000"/>
                <a:gd name="connsiteY119" fmla="*/ 369046 h 2520000"/>
                <a:gd name="connsiteX120" fmla="*/ 404324 w 2520000"/>
                <a:gd name="connsiteY120" fmla="*/ 336982 h 2520000"/>
                <a:gd name="connsiteX121" fmla="*/ 539414 w 2520000"/>
                <a:gd name="connsiteY121" fmla="*/ 421098 h 2520000"/>
                <a:gd name="connsiteX122" fmla="*/ 556024 w 2520000"/>
                <a:gd name="connsiteY122" fmla="*/ 406002 h 2520000"/>
                <a:gd name="connsiteX123" fmla="*/ 635990 w 2520000"/>
                <a:gd name="connsiteY123" fmla="*/ 346205 h 2520000"/>
                <a:gd name="connsiteX124" fmla="*/ 589826 w 2520000"/>
                <a:gd name="connsiteY124" fmla="*/ 194348 h 2520000"/>
                <a:gd name="connsiteX125" fmla="*/ 659409 w 2520000"/>
                <a:gd name="connsiteY125" fmla="*/ 152075 h 2520000"/>
                <a:gd name="connsiteX126" fmla="*/ 671642 w 2520000"/>
                <a:gd name="connsiteY126" fmla="*/ 146182 h 2520000"/>
                <a:gd name="connsiteX127" fmla="*/ 781257 w 2520000"/>
                <a:gd name="connsiteY127" fmla="*/ 263355 h 2520000"/>
                <a:gd name="connsiteX128" fmla="*/ 829215 w 2520000"/>
                <a:gd name="connsiteY128" fmla="*/ 240253 h 2520000"/>
                <a:gd name="connsiteX129" fmla="*/ 893788 w 2520000"/>
                <a:gd name="connsiteY129" fmla="*/ 216619 h 2520000"/>
                <a:gd name="connsiteX130" fmla="*/ 888429 w 2520000"/>
                <a:gd name="connsiteY130" fmla="*/ 55847 h 2520000"/>
                <a:gd name="connsiteX131" fmla="*/ 980177 w 2520000"/>
                <a:gd name="connsiteY131" fmla="*/ 32256 h 2520000"/>
                <a:gd name="connsiteX132" fmla="*/ 1055281 w 2520000"/>
                <a:gd name="connsiteY132" fmla="*/ 172969 h 2520000"/>
                <a:gd name="connsiteX133" fmla="*/ 1146845 w 2520000"/>
                <a:gd name="connsiteY133" fmla="*/ 158995 h 2520000"/>
                <a:gd name="connsiteX134" fmla="*/ 1176282 w 2520000"/>
                <a:gd name="connsiteY134" fmla="*/ 157509 h 2520000"/>
                <a:gd name="connsiteX135" fmla="*/ 1212351 w 2520000"/>
                <a:gd name="connsiteY135" fmla="*/ 2406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20000" h="252000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flip="none" rotWithShape="1">
              <a:gsLst>
                <a:gs pos="20000">
                  <a:schemeClr val="accent2"/>
                </a:gs>
                <a:gs pos="80000">
                  <a:schemeClr val="accent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17" name="Круг: прозрачная заливка 16">
              <a:extLst>
                <a:ext uri="{FF2B5EF4-FFF2-40B4-BE49-F238E27FC236}">
                  <a16:creationId xmlns="" xmlns:a16="http://schemas.microsoft.com/office/drawing/2014/main" id="{505028C9-234B-4ADB-B6E8-8ECCB80882B5}"/>
                </a:ext>
              </a:extLst>
            </p:cNvPr>
            <p:cNvSpPr/>
            <p:nvPr/>
          </p:nvSpPr>
          <p:spPr>
            <a:xfrm>
              <a:off x="5117250" y="2450250"/>
              <a:ext cx="1957500" cy="1957500"/>
            </a:xfrm>
            <a:prstGeom prst="donut">
              <a:avLst>
                <a:gd name="adj" fmla="val 3194"/>
              </a:avLst>
            </a:prstGeom>
            <a:gradFill flip="none" rotWithShape="1">
              <a:gsLst>
                <a:gs pos="20000">
                  <a:schemeClr val="accent2"/>
                </a:gs>
                <a:gs pos="80000">
                  <a:schemeClr val="accent2">
                    <a:lumMod val="50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8" name="Овал 17">
              <a:extLst>
                <a:ext uri="{FF2B5EF4-FFF2-40B4-BE49-F238E27FC236}">
                  <a16:creationId xmlns="" xmlns:a16="http://schemas.microsoft.com/office/drawing/2014/main" id="{8345482A-A8CE-4CB0-92FE-1485568D8173}"/>
                </a:ext>
              </a:extLst>
            </p:cNvPr>
            <p:cNvSpPr/>
            <p:nvPr/>
          </p:nvSpPr>
          <p:spPr>
            <a:xfrm>
              <a:off x="5173500" y="2506500"/>
              <a:ext cx="1845000" cy="1845000"/>
            </a:xfrm>
            <a:prstGeom prst="ellipse">
              <a:avLst/>
            </a:prstGeom>
            <a:solidFill>
              <a:schemeClr val="bg1"/>
            </a:solidFill>
            <a:ln>
              <a:noFill/>
            </a:ln>
            <a:effectLst>
              <a:innerShdw blurRad="508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Круг: прозрачная заливка 18">
              <a:extLst>
                <a:ext uri="{FF2B5EF4-FFF2-40B4-BE49-F238E27FC236}">
                  <a16:creationId xmlns="" xmlns:a16="http://schemas.microsoft.com/office/drawing/2014/main" id="{4915ABBE-2FE2-4493-90A7-98C8F8622876}"/>
                </a:ext>
              </a:extLst>
            </p:cNvPr>
            <p:cNvSpPr/>
            <p:nvPr/>
          </p:nvSpPr>
          <p:spPr>
            <a:xfrm>
              <a:off x="5173500" y="2506500"/>
              <a:ext cx="1845000" cy="1845000"/>
            </a:xfrm>
            <a:prstGeom prst="donut">
              <a:avLst>
                <a:gd name="adj" fmla="val 3194"/>
              </a:avLst>
            </a:prstGeom>
            <a:gradFill flip="none" rotWithShape="1">
              <a:gsLst>
                <a:gs pos="20000">
                  <a:schemeClr val="accent2"/>
                </a:gs>
                <a:gs pos="80000">
                  <a:schemeClr val="accent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grpSp>
      <p:grpSp>
        <p:nvGrpSpPr>
          <p:cNvPr id="20" name="Группа 19">
            <a:extLst>
              <a:ext uri="{FF2B5EF4-FFF2-40B4-BE49-F238E27FC236}">
                <a16:creationId xmlns="" xmlns:a16="http://schemas.microsoft.com/office/drawing/2014/main" id="{20B09094-B066-463A-91FE-8549BAC1A1CA}"/>
              </a:ext>
            </a:extLst>
          </p:cNvPr>
          <p:cNvGrpSpPr/>
          <p:nvPr/>
        </p:nvGrpSpPr>
        <p:grpSpPr>
          <a:xfrm>
            <a:off x="5085367" y="1546520"/>
            <a:ext cx="2025000" cy="2025000"/>
            <a:chOff x="4836000" y="2169000"/>
            <a:chExt cx="2520000" cy="2520000"/>
          </a:xfrm>
        </p:grpSpPr>
        <p:sp>
          <p:nvSpPr>
            <p:cNvPr id="21" name="Овал 20">
              <a:extLst>
                <a:ext uri="{FF2B5EF4-FFF2-40B4-BE49-F238E27FC236}">
                  <a16:creationId xmlns="" xmlns:a16="http://schemas.microsoft.com/office/drawing/2014/main" id="{B5FD9F65-0BDF-4437-BA5E-49ADBF921CF6}"/>
                </a:ext>
              </a:extLst>
            </p:cNvPr>
            <p:cNvSpPr/>
            <p:nvPr/>
          </p:nvSpPr>
          <p:spPr>
            <a:xfrm>
              <a:off x="5117250" y="2450250"/>
              <a:ext cx="1957500" cy="195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Полилиния: фигура 21">
              <a:extLst>
                <a:ext uri="{FF2B5EF4-FFF2-40B4-BE49-F238E27FC236}">
                  <a16:creationId xmlns="" xmlns:a16="http://schemas.microsoft.com/office/drawing/2014/main" id="{252609D5-82AF-4E04-8D2B-41D1D39B5144}"/>
                </a:ext>
              </a:extLst>
            </p:cNvPr>
            <p:cNvSpPr/>
            <p:nvPr/>
          </p:nvSpPr>
          <p:spPr>
            <a:xfrm>
              <a:off x="4836000" y="2169000"/>
              <a:ext cx="2520000" cy="2520000"/>
            </a:xfrm>
            <a:custGeom>
              <a:avLst/>
              <a:gdLst>
                <a:gd name="connsiteX0" fmla="*/ 1260000 w 2520000"/>
                <a:gd name="connsiteY0" fmla="*/ 0 h 2520000"/>
                <a:gd name="connsiteX1" fmla="*/ 1307651 w 2520000"/>
                <a:gd name="connsiteY1" fmla="*/ 2406 h 2520000"/>
                <a:gd name="connsiteX2" fmla="*/ 1343719 w 2520000"/>
                <a:gd name="connsiteY2" fmla="*/ 157509 h 2520000"/>
                <a:gd name="connsiteX3" fmla="*/ 1373156 w 2520000"/>
                <a:gd name="connsiteY3" fmla="*/ 158995 h 2520000"/>
                <a:gd name="connsiteX4" fmla="*/ 1464719 w 2520000"/>
                <a:gd name="connsiteY4" fmla="*/ 172969 h 2520000"/>
                <a:gd name="connsiteX5" fmla="*/ 1539823 w 2520000"/>
                <a:gd name="connsiteY5" fmla="*/ 32256 h 2520000"/>
                <a:gd name="connsiteX6" fmla="*/ 1631572 w 2520000"/>
                <a:gd name="connsiteY6" fmla="*/ 55847 h 2520000"/>
                <a:gd name="connsiteX7" fmla="*/ 1626212 w 2520000"/>
                <a:gd name="connsiteY7" fmla="*/ 216619 h 2520000"/>
                <a:gd name="connsiteX8" fmla="*/ 1690785 w 2520000"/>
                <a:gd name="connsiteY8" fmla="*/ 240253 h 2520000"/>
                <a:gd name="connsiteX9" fmla="*/ 1738743 w 2520000"/>
                <a:gd name="connsiteY9" fmla="*/ 263355 h 2520000"/>
                <a:gd name="connsiteX10" fmla="*/ 1848358 w 2520000"/>
                <a:gd name="connsiteY10" fmla="*/ 146182 h 2520000"/>
                <a:gd name="connsiteX11" fmla="*/ 1860591 w 2520000"/>
                <a:gd name="connsiteY11" fmla="*/ 152075 h 2520000"/>
                <a:gd name="connsiteX12" fmla="*/ 1930174 w 2520000"/>
                <a:gd name="connsiteY12" fmla="*/ 194348 h 2520000"/>
                <a:gd name="connsiteX13" fmla="*/ 1884010 w 2520000"/>
                <a:gd name="connsiteY13" fmla="*/ 346205 h 2520000"/>
                <a:gd name="connsiteX14" fmla="*/ 1963976 w 2520000"/>
                <a:gd name="connsiteY14" fmla="*/ 406002 h 2520000"/>
                <a:gd name="connsiteX15" fmla="*/ 1980587 w 2520000"/>
                <a:gd name="connsiteY15" fmla="*/ 421098 h 2520000"/>
                <a:gd name="connsiteX16" fmla="*/ 2115676 w 2520000"/>
                <a:gd name="connsiteY16" fmla="*/ 336982 h 2520000"/>
                <a:gd name="connsiteX17" fmla="*/ 2150955 w 2520000"/>
                <a:gd name="connsiteY17" fmla="*/ 369046 h 2520000"/>
                <a:gd name="connsiteX18" fmla="*/ 2183018 w 2520000"/>
                <a:gd name="connsiteY18" fmla="*/ 404324 h 2520000"/>
                <a:gd name="connsiteX19" fmla="*/ 2098902 w 2520000"/>
                <a:gd name="connsiteY19" fmla="*/ 539414 h 2520000"/>
                <a:gd name="connsiteX20" fmla="*/ 2113998 w 2520000"/>
                <a:gd name="connsiteY20" fmla="*/ 556024 h 2520000"/>
                <a:gd name="connsiteX21" fmla="*/ 2173796 w 2520000"/>
                <a:gd name="connsiteY21" fmla="*/ 635990 h 2520000"/>
                <a:gd name="connsiteX22" fmla="*/ 2325652 w 2520000"/>
                <a:gd name="connsiteY22" fmla="*/ 589826 h 2520000"/>
                <a:gd name="connsiteX23" fmla="*/ 2367925 w 2520000"/>
                <a:gd name="connsiteY23" fmla="*/ 659409 h 2520000"/>
                <a:gd name="connsiteX24" fmla="*/ 2373818 w 2520000"/>
                <a:gd name="connsiteY24" fmla="*/ 671642 h 2520000"/>
                <a:gd name="connsiteX25" fmla="*/ 2256645 w 2520000"/>
                <a:gd name="connsiteY25" fmla="*/ 781257 h 2520000"/>
                <a:gd name="connsiteX26" fmla="*/ 2279748 w 2520000"/>
                <a:gd name="connsiteY26" fmla="*/ 829215 h 2520000"/>
                <a:gd name="connsiteX27" fmla="*/ 2303382 w 2520000"/>
                <a:gd name="connsiteY27" fmla="*/ 893788 h 2520000"/>
                <a:gd name="connsiteX28" fmla="*/ 2464154 w 2520000"/>
                <a:gd name="connsiteY28" fmla="*/ 888428 h 2520000"/>
                <a:gd name="connsiteX29" fmla="*/ 2487745 w 2520000"/>
                <a:gd name="connsiteY29" fmla="*/ 980177 h 2520000"/>
                <a:gd name="connsiteX30" fmla="*/ 2347031 w 2520000"/>
                <a:gd name="connsiteY30" fmla="*/ 1055281 h 2520000"/>
                <a:gd name="connsiteX31" fmla="*/ 2361005 w 2520000"/>
                <a:gd name="connsiteY31" fmla="*/ 1146845 h 2520000"/>
                <a:gd name="connsiteX32" fmla="*/ 2362492 w 2520000"/>
                <a:gd name="connsiteY32" fmla="*/ 1176282 h 2520000"/>
                <a:gd name="connsiteX33" fmla="*/ 2517594 w 2520000"/>
                <a:gd name="connsiteY33" fmla="*/ 1212350 h 2520000"/>
                <a:gd name="connsiteX34" fmla="*/ 2520000 w 2520000"/>
                <a:gd name="connsiteY34" fmla="*/ 1260000 h 2520000"/>
                <a:gd name="connsiteX35" fmla="*/ 2517594 w 2520000"/>
                <a:gd name="connsiteY35" fmla="*/ 1307651 h 2520000"/>
                <a:gd name="connsiteX36" fmla="*/ 2362492 w 2520000"/>
                <a:gd name="connsiteY36" fmla="*/ 1343719 h 2520000"/>
                <a:gd name="connsiteX37" fmla="*/ 2361005 w 2520000"/>
                <a:gd name="connsiteY37" fmla="*/ 1373156 h 2520000"/>
                <a:gd name="connsiteX38" fmla="*/ 2347031 w 2520000"/>
                <a:gd name="connsiteY38" fmla="*/ 1464719 h 2520000"/>
                <a:gd name="connsiteX39" fmla="*/ 2487745 w 2520000"/>
                <a:gd name="connsiteY39" fmla="*/ 1539823 h 2520000"/>
                <a:gd name="connsiteX40" fmla="*/ 2464154 w 2520000"/>
                <a:gd name="connsiteY40" fmla="*/ 1631572 h 2520000"/>
                <a:gd name="connsiteX41" fmla="*/ 2303382 w 2520000"/>
                <a:gd name="connsiteY41" fmla="*/ 1626212 h 2520000"/>
                <a:gd name="connsiteX42" fmla="*/ 2279748 w 2520000"/>
                <a:gd name="connsiteY42" fmla="*/ 1690785 h 2520000"/>
                <a:gd name="connsiteX43" fmla="*/ 2256645 w 2520000"/>
                <a:gd name="connsiteY43" fmla="*/ 1738743 h 2520000"/>
                <a:gd name="connsiteX44" fmla="*/ 2373818 w 2520000"/>
                <a:gd name="connsiteY44" fmla="*/ 1848358 h 2520000"/>
                <a:gd name="connsiteX45" fmla="*/ 2367925 w 2520000"/>
                <a:gd name="connsiteY45" fmla="*/ 1860591 h 2520000"/>
                <a:gd name="connsiteX46" fmla="*/ 2325652 w 2520000"/>
                <a:gd name="connsiteY46" fmla="*/ 1930174 h 2520000"/>
                <a:gd name="connsiteX47" fmla="*/ 2173796 w 2520000"/>
                <a:gd name="connsiteY47" fmla="*/ 1884010 h 2520000"/>
                <a:gd name="connsiteX48" fmla="*/ 2113998 w 2520000"/>
                <a:gd name="connsiteY48" fmla="*/ 1963976 h 2520000"/>
                <a:gd name="connsiteX49" fmla="*/ 2098902 w 2520000"/>
                <a:gd name="connsiteY49" fmla="*/ 1980586 h 2520000"/>
                <a:gd name="connsiteX50" fmla="*/ 2183018 w 2520000"/>
                <a:gd name="connsiteY50" fmla="*/ 2115676 h 2520000"/>
                <a:gd name="connsiteX51" fmla="*/ 2150955 w 2520000"/>
                <a:gd name="connsiteY51" fmla="*/ 2150955 h 2520000"/>
                <a:gd name="connsiteX52" fmla="*/ 2115676 w 2520000"/>
                <a:gd name="connsiteY52" fmla="*/ 2183018 h 2520000"/>
                <a:gd name="connsiteX53" fmla="*/ 1980586 w 2520000"/>
                <a:gd name="connsiteY53" fmla="*/ 2098902 h 2520000"/>
                <a:gd name="connsiteX54" fmla="*/ 1963976 w 2520000"/>
                <a:gd name="connsiteY54" fmla="*/ 2113998 h 2520000"/>
                <a:gd name="connsiteX55" fmla="*/ 1884011 w 2520000"/>
                <a:gd name="connsiteY55" fmla="*/ 2173796 h 2520000"/>
                <a:gd name="connsiteX56" fmla="*/ 1930175 w 2520000"/>
                <a:gd name="connsiteY56" fmla="*/ 2325652 h 2520000"/>
                <a:gd name="connsiteX57" fmla="*/ 1860591 w 2520000"/>
                <a:gd name="connsiteY57" fmla="*/ 2367925 h 2520000"/>
                <a:gd name="connsiteX58" fmla="*/ 1848358 w 2520000"/>
                <a:gd name="connsiteY58" fmla="*/ 2373818 h 2520000"/>
                <a:gd name="connsiteX59" fmla="*/ 1738743 w 2520000"/>
                <a:gd name="connsiteY59" fmla="*/ 2256645 h 2520000"/>
                <a:gd name="connsiteX60" fmla="*/ 1690785 w 2520000"/>
                <a:gd name="connsiteY60" fmla="*/ 2279748 h 2520000"/>
                <a:gd name="connsiteX61" fmla="*/ 1626212 w 2520000"/>
                <a:gd name="connsiteY61" fmla="*/ 2303382 h 2520000"/>
                <a:gd name="connsiteX62" fmla="*/ 1631572 w 2520000"/>
                <a:gd name="connsiteY62" fmla="*/ 2464154 h 2520000"/>
                <a:gd name="connsiteX63" fmla="*/ 1539823 w 2520000"/>
                <a:gd name="connsiteY63" fmla="*/ 2487745 h 2520000"/>
                <a:gd name="connsiteX64" fmla="*/ 1464719 w 2520000"/>
                <a:gd name="connsiteY64" fmla="*/ 2347031 h 2520000"/>
                <a:gd name="connsiteX65" fmla="*/ 1373156 w 2520000"/>
                <a:gd name="connsiteY65" fmla="*/ 2361005 h 2520000"/>
                <a:gd name="connsiteX66" fmla="*/ 1343719 w 2520000"/>
                <a:gd name="connsiteY66" fmla="*/ 2362492 h 2520000"/>
                <a:gd name="connsiteX67" fmla="*/ 1307651 w 2520000"/>
                <a:gd name="connsiteY67" fmla="*/ 2517594 h 2520000"/>
                <a:gd name="connsiteX68" fmla="*/ 1260000 w 2520000"/>
                <a:gd name="connsiteY68" fmla="*/ 2520000 h 2520000"/>
                <a:gd name="connsiteX69" fmla="*/ 1212350 w 2520000"/>
                <a:gd name="connsiteY69" fmla="*/ 2517594 h 2520000"/>
                <a:gd name="connsiteX70" fmla="*/ 1176282 w 2520000"/>
                <a:gd name="connsiteY70" fmla="*/ 2362492 h 2520000"/>
                <a:gd name="connsiteX71" fmla="*/ 1146845 w 2520000"/>
                <a:gd name="connsiteY71" fmla="*/ 2361005 h 2520000"/>
                <a:gd name="connsiteX72" fmla="*/ 1055281 w 2520000"/>
                <a:gd name="connsiteY72" fmla="*/ 2347031 h 2520000"/>
                <a:gd name="connsiteX73" fmla="*/ 980177 w 2520000"/>
                <a:gd name="connsiteY73" fmla="*/ 2487745 h 2520000"/>
                <a:gd name="connsiteX74" fmla="*/ 888429 w 2520000"/>
                <a:gd name="connsiteY74" fmla="*/ 2464154 h 2520000"/>
                <a:gd name="connsiteX75" fmla="*/ 893788 w 2520000"/>
                <a:gd name="connsiteY75" fmla="*/ 2303382 h 2520000"/>
                <a:gd name="connsiteX76" fmla="*/ 829215 w 2520000"/>
                <a:gd name="connsiteY76" fmla="*/ 2279748 h 2520000"/>
                <a:gd name="connsiteX77" fmla="*/ 781257 w 2520000"/>
                <a:gd name="connsiteY77" fmla="*/ 2256645 h 2520000"/>
                <a:gd name="connsiteX78" fmla="*/ 671642 w 2520000"/>
                <a:gd name="connsiteY78" fmla="*/ 2373818 h 2520000"/>
                <a:gd name="connsiteX79" fmla="*/ 659409 w 2520000"/>
                <a:gd name="connsiteY79" fmla="*/ 2367925 h 2520000"/>
                <a:gd name="connsiteX80" fmla="*/ 589826 w 2520000"/>
                <a:gd name="connsiteY80" fmla="*/ 2325652 h 2520000"/>
                <a:gd name="connsiteX81" fmla="*/ 635990 w 2520000"/>
                <a:gd name="connsiteY81" fmla="*/ 2173796 h 2520000"/>
                <a:gd name="connsiteX82" fmla="*/ 556024 w 2520000"/>
                <a:gd name="connsiteY82" fmla="*/ 2113998 h 2520000"/>
                <a:gd name="connsiteX83" fmla="*/ 539414 w 2520000"/>
                <a:gd name="connsiteY83" fmla="*/ 2098902 h 2520000"/>
                <a:gd name="connsiteX84" fmla="*/ 404324 w 2520000"/>
                <a:gd name="connsiteY84" fmla="*/ 2183018 h 2520000"/>
                <a:gd name="connsiteX85" fmla="*/ 369046 w 2520000"/>
                <a:gd name="connsiteY85" fmla="*/ 2150955 h 2520000"/>
                <a:gd name="connsiteX86" fmla="*/ 336983 w 2520000"/>
                <a:gd name="connsiteY86" fmla="*/ 2115677 h 2520000"/>
                <a:gd name="connsiteX87" fmla="*/ 421099 w 2520000"/>
                <a:gd name="connsiteY87" fmla="*/ 1980586 h 2520000"/>
                <a:gd name="connsiteX88" fmla="*/ 406002 w 2520000"/>
                <a:gd name="connsiteY88" fmla="*/ 1963976 h 2520000"/>
                <a:gd name="connsiteX89" fmla="*/ 346205 w 2520000"/>
                <a:gd name="connsiteY89" fmla="*/ 1884010 h 2520000"/>
                <a:gd name="connsiteX90" fmla="*/ 194348 w 2520000"/>
                <a:gd name="connsiteY90" fmla="*/ 1930174 h 2520000"/>
                <a:gd name="connsiteX91" fmla="*/ 152075 w 2520000"/>
                <a:gd name="connsiteY91" fmla="*/ 1860591 h 2520000"/>
                <a:gd name="connsiteX92" fmla="*/ 146183 w 2520000"/>
                <a:gd name="connsiteY92" fmla="*/ 1848358 h 2520000"/>
                <a:gd name="connsiteX93" fmla="*/ 263355 w 2520000"/>
                <a:gd name="connsiteY93" fmla="*/ 1738743 h 2520000"/>
                <a:gd name="connsiteX94" fmla="*/ 240253 w 2520000"/>
                <a:gd name="connsiteY94" fmla="*/ 1690785 h 2520000"/>
                <a:gd name="connsiteX95" fmla="*/ 216619 w 2520000"/>
                <a:gd name="connsiteY95" fmla="*/ 1626212 h 2520000"/>
                <a:gd name="connsiteX96" fmla="*/ 55847 w 2520000"/>
                <a:gd name="connsiteY96" fmla="*/ 1631572 h 2520000"/>
                <a:gd name="connsiteX97" fmla="*/ 32256 w 2520000"/>
                <a:gd name="connsiteY97" fmla="*/ 1539823 h 2520000"/>
                <a:gd name="connsiteX98" fmla="*/ 172969 w 2520000"/>
                <a:gd name="connsiteY98" fmla="*/ 1464719 h 2520000"/>
                <a:gd name="connsiteX99" fmla="*/ 158995 w 2520000"/>
                <a:gd name="connsiteY99" fmla="*/ 1373156 h 2520000"/>
                <a:gd name="connsiteX100" fmla="*/ 157509 w 2520000"/>
                <a:gd name="connsiteY100" fmla="*/ 1343719 h 2520000"/>
                <a:gd name="connsiteX101" fmla="*/ 2406 w 2520000"/>
                <a:gd name="connsiteY101" fmla="*/ 1307650 h 2520000"/>
                <a:gd name="connsiteX102" fmla="*/ 0 w 2520000"/>
                <a:gd name="connsiteY102" fmla="*/ 1260000 h 2520000"/>
                <a:gd name="connsiteX103" fmla="*/ 2406 w 2520000"/>
                <a:gd name="connsiteY103" fmla="*/ 1212350 h 2520000"/>
                <a:gd name="connsiteX104" fmla="*/ 157509 w 2520000"/>
                <a:gd name="connsiteY104" fmla="*/ 1176282 h 2520000"/>
                <a:gd name="connsiteX105" fmla="*/ 158995 w 2520000"/>
                <a:gd name="connsiteY105" fmla="*/ 1146845 h 2520000"/>
                <a:gd name="connsiteX106" fmla="*/ 172969 w 2520000"/>
                <a:gd name="connsiteY106" fmla="*/ 1055281 h 2520000"/>
                <a:gd name="connsiteX107" fmla="*/ 32256 w 2520000"/>
                <a:gd name="connsiteY107" fmla="*/ 980177 h 2520000"/>
                <a:gd name="connsiteX108" fmla="*/ 55847 w 2520000"/>
                <a:gd name="connsiteY108" fmla="*/ 888428 h 2520000"/>
                <a:gd name="connsiteX109" fmla="*/ 216619 w 2520000"/>
                <a:gd name="connsiteY109" fmla="*/ 893788 h 2520000"/>
                <a:gd name="connsiteX110" fmla="*/ 240253 w 2520000"/>
                <a:gd name="connsiteY110" fmla="*/ 829215 h 2520000"/>
                <a:gd name="connsiteX111" fmla="*/ 263355 w 2520000"/>
                <a:gd name="connsiteY111" fmla="*/ 781257 h 2520000"/>
                <a:gd name="connsiteX112" fmla="*/ 146183 w 2520000"/>
                <a:gd name="connsiteY112" fmla="*/ 671642 h 2520000"/>
                <a:gd name="connsiteX113" fmla="*/ 152075 w 2520000"/>
                <a:gd name="connsiteY113" fmla="*/ 659409 h 2520000"/>
                <a:gd name="connsiteX114" fmla="*/ 194348 w 2520000"/>
                <a:gd name="connsiteY114" fmla="*/ 589826 h 2520000"/>
                <a:gd name="connsiteX115" fmla="*/ 346205 w 2520000"/>
                <a:gd name="connsiteY115" fmla="*/ 635990 h 2520000"/>
                <a:gd name="connsiteX116" fmla="*/ 406002 w 2520000"/>
                <a:gd name="connsiteY116" fmla="*/ 556024 h 2520000"/>
                <a:gd name="connsiteX117" fmla="*/ 421099 w 2520000"/>
                <a:gd name="connsiteY117" fmla="*/ 539414 h 2520000"/>
                <a:gd name="connsiteX118" fmla="*/ 336983 w 2520000"/>
                <a:gd name="connsiteY118" fmla="*/ 404324 h 2520000"/>
                <a:gd name="connsiteX119" fmla="*/ 369046 w 2520000"/>
                <a:gd name="connsiteY119" fmla="*/ 369046 h 2520000"/>
                <a:gd name="connsiteX120" fmla="*/ 404324 w 2520000"/>
                <a:gd name="connsiteY120" fmla="*/ 336982 h 2520000"/>
                <a:gd name="connsiteX121" fmla="*/ 539414 w 2520000"/>
                <a:gd name="connsiteY121" fmla="*/ 421098 h 2520000"/>
                <a:gd name="connsiteX122" fmla="*/ 556024 w 2520000"/>
                <a:gd name="connsiteY122" fmla="*/ 406002 h 2520000"/>
                <a:gd name="connsiteX123" fmla="*/ 635990 w 2520000"/>
                <a:gd name="connsiteY123" fmla="*/ 346205 h 2520000"/>
                <a:gd name="connsiteX124" fmla="*/ 589826 w 2520000"/>
                <a:gd name="connsiteY124" fmla="*/ 194348 h 2520000"/>
                <a:gd name="connsiteX125" fmla="*/ 659409 w 2520000"/>
                <a:gd name="connsiteY125" fmla="*/ 152075 h 2520000"/>
                <a:gd name="connsiteX126" fmla="*/ 671642 w 2520000"/>
                <a:gd name="connsiteY126" fmla="*/ 146182 h 2520000"/>
                <a:gd name="connsiteX127" fmla="*/ 781257 w 2520000"/>
                <a:gd name="connsiteY127" fmla="*/ 263355 h 2520000"/>
                <a:gd name="connsiteX128" fmla="*/ 829215 w 2520000"/>
                <a:gd name="connsiteY128" fmla="*/ 240253 h 2520000"/>
                <a:gd name="connsiteX129" fmla="*/ 893788 w 2520000"/>
                <a:gd name="connsiteY129" fmla="*/ 216619 h 2520000"/>
                <a:gd name="connsiteX130" fmla="*/ 888429 w 2520000"/>
                <a:gd name="connsiteY130" fmla="*/ 55847 h 2520000"/>
                <a:gd name="connsiteX131" fmla="*/ 980177 w 2520000"/>
                <a:gd name="connsiteY131" fmla="*/ 32256 h 2520000"/>
                <a:gd name="connsiteX132" fmla="*/ 1055281 w 2520000"/>
                <a:gd name="connsiteY132" fmla="*/ 172969 h 2520000"/>
                <a:gd name="connsiteX133" fmla="*/ 1146845 w 2520000"/>
                <a:gd name="connsiteY133" fmla="*/ 158995 h 2520000"/>
                <a:gd name="connsiteX134" fmla="*/ 1176282 w 2520000"/>
                <a:gd name="connsiteY134" fmla="*/ 157509 h 2520000"/>
                <a:gd name="connsiteX135" fmla="*/ 1212351 w 2520000"/>
                <a:gd name="connsiteY135" fmla="*/ 2406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20000" h="252000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flip="none" rotWithShape="1">
              <a:gsLst>
                <a:gs pos="20000">
                  <a:schemeClr val="accent3"/>
                </a:gs>
                <a:gs pos="80000">
                  <a:schemeClr val="accent3">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23" name="Круг: прозрачная заливка 22">
              <a:extLst>
                <a:ext uri="{FF2B5EF4-FFF2-40B4-BE49-F238E27FC236}">
                  <a16:creationId xmlns="" xmlns:a16="http://schemas.microsoft.com/office/drawing/2014/main" id="{FB4C28EB-22D8-4B3D-97D4-CA8FE1F688DF}"/>
                </a:ext>
              </a:extLst>
            </p:cNvPr>
            <p:cNvSpPr/>
            <p:nvPr/>
          </p:nvSpPr>
          <p:spPr>
            <a:xfrm>
              <a:off x="5117250" y="2450250"/>
              <a:ext cx="1957500" cy="1957500"/>
            </a:xfrm>
            <a:prstGeom prst="donut">
              <a:avLst>
                <a:gd name="adj" fmla="val 3194"/>
              </a:avLst>
            </a:prstGeom>
            <a:gradFill flip="none" rotWithShape="1">
              <a:gsLst>
                <a:gs pos="20000">
                  <a:schemeClr val="accent3"/>
                </a:gs>
                <a:gs pos="80000">
                  <a:schemeClr val="accent3">
                    <a:lumMod val="50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4" name="Овал 23">
              <a:extLst>
                <a:ext uri="{FF2B5EF4-FFF2-40B4-BE49-F238E27FC236}">
                  <a16:creationId xmlns="" xmlns:a16="http://schemas.microsoft.com/office/drawing/2014/main" id="{3C064428-B298-4DD7-AE23-A04BDDD4632A}"/>
                </a:ext>
              </a:extLst>
            </p:cNvPr>
            <p:cNvSpPr/>
            <p:nvPr/>
          </p:nvSpPr>
          <p:spPr>
            <a:xfrm>
              <a:off x="5173500" y="2506500"/>
              <a:ext cx="1845000" cy="1845000"/>
            </a:xfrm>
            <a:prstGeom prst="ellipse">
              <a:avLst/>
            </a:prstGeom>
            <a:solidFill>
              <a:schemeClr val="bg1"/>
            </a:solidFill>
            <a:ln>
              <a:noFill/>
            </a:ln>
            <a:effectLst>
              <a:innerShdw blurRad="508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Круг: прозрачная заливка 24">
              <a:extLst>
                <a:ext uri="{FF2B5EF4-FFF2-40B4-BE49-F238E27FC236}">
                  <a16:creationId xmlns="" xmlns:a16="http://schemas.microsoft.com/office/drawing/2014/main" id="{708567B2-2B4D-4CCB-9548-E36F8D699828}"/>
                </a:ext>
              </a:extLst>
            </p:cNvPr>
            <p:cNvSpPr/>
            <p:nvPr/>
          </p:nvSpPr>
          <p:spPr>
            <a:xfrm>
              <a:off x="5173500" y="2506500"/>
              <a:ext cx="1845000" cy="1845000"/>
            </a:xfrm>
            <a:prstGeom prst="donut">
              <a:avLst>
                <a:gd name="adj" fmla="val 3194"/>
              </a:avLst>
            </a:prstGeom>
            <a:gradFill flip="none" rotWithShape="1">
              <a:gsLst>
                <a:gs pos="20000">
                  <a:schemeClr val="accent3"/>
                </a:gs>
                <a:gs pos="80000">
                  <a:schemeClr val="accent3">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grpSp>
      <p:grpSp>
        <p:nvGrpSpPr>
          <p:cNvPr id="26" name="Группа 25">
            <a:extLst>
              <a:ext uri="{FF2B5EF4-FFF2-40B4-BE49-F238E27FC236}">
                <a16:creationId xmlns="" xmlns:a16="http://schemas.microsoft.com/office/drawing/2014/main" id="{75FD00F7-9DB7-455A-BC71-A439F4DC5223}"/>
              </a:ext>
            </a:extLst>
          </p:cNvPr>
          <p:cNvGrpSpPr/>
          <p:nvPr/>
        </p:nvGrpSpPr>
        <p:grpSpPr>
          <a:xfrm>
            <a:off x="7058416" y="2974665"/>
            <a:ext cx="2025000" cy="2025000"/>
            <a:chOff x="4836000" y="2169000"/>
            <a:chExt cx="2520000" cy="2520000"/>
          </a:xfrm>
        </p:grpSpPr>
        <p:sp>
          <p:nvSpPr>
            <p:cNvPr id="27" name="Овал 26">
              <a:extLst>
                <a:ext uri="{FF2B5EF4-FFF2-40B4-BE49-F238E27FC236}">
                  <a16:creationId xmlns="" xmlns:a16="http://schemas.microsoft.com/office/drawing/2014/main" id="{26879D95-AC14-49A2-BBCD-030A2645D213}"/>
                </a:ext>
              </a:extLst>
            </p:cNvPr>
            <p:cNvSpPr/>
            <p:nvPr/>
          </p:nvSpPr>
          <p:spPr>
            <a:xfrm>
              <a:off x="5117250" y="2450250"/>
              <a:ext cx="1957500" cy="195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Полилиния: фигура 27">
              <a:extLst>
                <a:ext uri="{FF2B5EF4-FFF2-40B4-BE49-F238E27FC236}">
                  <a16:creationId xmlns="" xmlns:a16="http://schemas.microsoft.com/office/drawing/2014/main" id="{CA96ADB6-1721-4A29-9F05-A11F4C71D915}"/>
                </a:ext>
              </a:extLst>
            </p:cNvPr>
            <p:cNvSpPr/>
            <p:nvPr/>
          </p:nvSpPr>
          <p:spPr>
            <a:xfrm>
              <a:off x="4836000" y="2169000"/>
              <a:ext cx="2520000" cy="2520000"/>
            </a:xfrm>
            <a:custGeom>
              <a:avLst/>
              <a:gdLst>
                <a:gd name="connsiteX0" fmla="*/ 1260000 w 2520000"/>
                <a:gd name="connsiteY0" fmla="*/ 0 h 2520000"/>
                <a:gd name="connsiteX1" fmla="*/ 1307651 w 2520000"/>
                <a:gd name="connsiteY1" fmla="*/ 2406 h 2520000"/>
                <a:gd name="connsiteX2" fmla="*/ 1343719 w 2520000"/>
                <a:gd name="connsiteY2" fmla="*/ 157509 h 2520000"/>
                <a:gd name="connsiteX3" fmla="*/ 1373156 w 2520000"/>
                <a:gd name="connsiteY3" fmla="*/ 158995 h 2520000"/>
                <a:gd name="connsiteX4" fmla="*/ 1464719 w 2520000"/>
                <a:gd name="connsiteY4" fmla="*/ 172969 h 2520000"/>
                <a:gd name="connsiteX5" fmla="*/ 1539823 w 2520000"/>
                <a:gd name="connsiteY5" fmla="*/ 32256 h 2520000"/>
                <a:gd name="connsiteX6" fmla="*/ 1631572 w 2520000"/>
                <a:gd name="connsiteY6" fmla="*/ 55847 h 2520000"/>
                <a:gd name="connsiteX7" fmla="*/ 1626212 w 2520000"/>
                <a:gd name="connsiteY7" fmla="*/ 216619 h 2520000"/>
                <a:gd name="connsiteX8" fmla="*/ 1690785 w 2520000"/>
                <a:gd name="connsiteY8" fmla="*/ 240253 h 2520000"/>
                <a:gd name="connsiteX9" fmla="*/ 1738743 w 2520000"/>
                <a:gd name="connsiteY9" fmla="*/ 263355 h 2520000"/>
                <a:gd name="connsiteX10" fmla="*/ 1848358 w 2520000"/>
                <a:gd name="connsiteY10" fmla="*/ 146182 h 2520000"/>
                <a:gd name="connsiteX11" fmla="*/ 1860591 w 2520000"/>
                <a:gd name="connsiteY11" fmla="*/ 152075 h 2520000"/>
                <a:gd name="connsiteX12" fmla="*/ 1930174 w 2520000"/>
                <a:gd name="connsiteY12" fmla="*/ 194348 h 2520000"/>
                <a:gd name="connsiteX13" fmla="*/ 1884010 w 2520000"/>
                <a:gd name="connsiteY13" fmla="*/ 346205 h 2520000"/>
                <a:gd name="connsiteX14" fmla="*/ 1963976 w 2520000"/>
                <a:gd name="connsiteY14" fmla="*/ 406002 h 2520000"/>
                <a:gd name="connsiteX15" fmla="*/ 1980587 w 2520000"/>
                <a:gd name="connsiteY15" fmla="*/ 421098 h 2520000"/>
                <a:gd name="connsiteX16" fmla="*/ 2115676 w 2520000"/>
                <a:gd name="connsiteY16" fmla="*/ 336982 h 2520000"/>
                <a:gd name="connsiteX17" fmla="*/ 2150955 w 2520000"/>
                <a:gd name="connsiteY17" fmla="*/ 369046 h 2520000"/>
                <a:gd name="connsiteX18" fmla="*/ 2183018 w 2520000"/>
                <a:gd name="connsiteY18" fmla="*/ 404324 h 2520000"/>
                <a:gd name="connsiteX19" fmla="*/ 2098902 w 2520000"/>
                <a:gd name="connsiteY19" fmla="*/ 539414 h 2520000"/>
                <a:gd name="connsiteX20" fmla="*/ 2113998 w 2520000"/>
                <a:gd name="connsiteY20" fmla="*/ 556024 h 2520000"/>
                <a:gd name="connsiteX21" fmla="*/ 2173796 w 2520000"/>
                <a:gd name="connsiteY21" fmla="*/ 635990 h 2520000"/>
                <a:gd name="connsiteX22" fmla="*/ 2325652 w 2520000"/>
                <a:gd name="connsiteY22" fmla="*/ 589826 h 2520000"/>
                <a:gd name="connsiteX23" fmla="*/ 2367925 w 2520000"/>
                <a:gd name="connsiteY23" fmla="*/ 659409 h 2520000"/>
                <a:gd name="connsiteX24" fmla="*/ 2373818 w 2520000"/>
                <a:gd name="connsiteY24" fmla="*/ 671642 h 2520000"/>
                <a:gd name="connsiteX25" fmla="*/ 2256645 w 2520000"/>
                <a:gd name="connsiteY25" fmla="*/ 781257 h 2520000"/>
                <a:gd name="connsiteX26" fmla="*/ 2279748 w 2520000"/>
                <a:gd name="connsiteY26" fmla="*/ 829215 h 2520000"/>
                <a:gd name="connsiteX27" fmla="*/ 2303382 w 2520000"/>
                <a:gd name="connsiteY27" fmla="*/ 893788 h 2520000"/>
                <a:gd name="connsiteX28" fmla="*/ 2464154 w 2520000"/>
                <a:gd name="connsiteY28" fmla="*/ 888428 h 2520000"/>
                <a:gd name="connsiteX29" fmla="*/ 2487745 w 2520000"/>
                <a:gd name="connsiteY29" fmla="*/ 980177 h 2520000"/>
                <a:gd name="connsiteX30" fmla="*/ 2347031 w 2520000"/>
                <a:gd name="connsiteY30" fmla="*/ 1055281 h 2520000"/>
                <a:gd name="connsiteX31" fmla="*/ 2361005 w 2520000"/>
                <a:gd name="connsiteY31" fmla="*/ 1146845 h 2520000"/>
                <a:gd name="connsiteX32" fmla="*/ 2362492 w 2520000"/>
                <a:gd name="connsiteY32" fmla="*/ 1176282 h 2520000"/>
                <a:gd name="connsiteX33" fmla="*/ 2517594 w 2520000"/>
                <a:gd name="connsiteY33" fmla="*/ 1212350 h 2520000"/>
                <a:gd name="connsiteX34" fmla="*/ 2520000 w 2520000"/>
                <a:gd name="connsiteY34" fmla="*/ 1260000 h 2520000"/>
                <a:gd name="connsiteX35" fmla="*/ 2517594 w 2520000"/>
                <a:gd name="connsiteY35" fmla="*/ 1307651 h 2520000"/>
                <a:gd name="connsiteX36" fmla="*/ 2362492 w 2520000"/>
                <a:gd name="connsiteY36" fmla="*/ 1343719 h 2520000"/>
                <a:gd name="connsiteX37" fmla="*/ 2361005 w 2520000"/>
                <a:gd name="connsiteY37" fmla="*/ 1373156 h 2520000"/>
                <a:gd name="connsiteX38" fmla="*/ 2347031 w 2520000"/>
                <a:gd name="connsiteY38" fmla="*/ 1464719 h 2520000"/>
                <a:gd name="connsiteX39" fmla="*/ 2487745 w 2520000"/>
                <a:gd name="connsiteY39" fmla="*/ 1539823 h 2520000"/>
                <a:gd name="connsiteX40" fmla="*/ 2464154 w 2520000"/>
                <a:gd name="connsiteY40" fmla="*/ 1631572 h 2520000"/>
                <a:gd name="connsiteX41" fmla="*/ 2303382 w 2520000"/>
                <a:gd name="connsiteY41" fmla="*/ 1626212 h 2520000"/>
                <a:gd name="connsiteX42" fmla="*/ 2279748 w 2520000"/>
                <a:gd name="connsiteY42" fmla="*/ 1690785 h 2520000"/>
                <a:gd name="connsiteX43" fmla="*/ 2256645 w 2520000"/>
                <a:gd name="connsiteY43" fmla="*/ 1738743 h 2520000"/>
                <a:gd name="connsiteX44" fmla="*/ 2373818 w 2520000"/>
                <a:gd name="connsiteY44" fmla="*/ 1848358 h 2520000"/>
                <a:gd name="connsiteX45" fmla="*/ 2367925 w 2520000"/>
                <a:gd name="connsiteY45" fmla="*/ 1860591 h 2520000"/>
                <a:gd name="connsiteX46" fmla="*/ 2325652 w 2520000"/>
                <a:gd name="connsiteY46" fmla="*/ 1930174 h 2520000"/>
                <a:gd name="connsiteX47" fmla="*/ 2173796 w 2520000"/>
                <a:gd name="connsiteY47" fmla="*/ 1884010 h 2520000"/>
                <a:gd name="connsiteX48" fmla="*/ 2113998 w 2520000"/>
                <a:gd name="connsiteY48" fmla="*/ 1963976 h 2520000"/>
                <a:gd name="connsiteX49" fmla="*/ 2098902 w 2520000"/>
                <a:gd name="connsiteY49" fmla="*/ 1980586 h 2520000"/>
                <a:gd name="connsiteX50" fmla="*/ 2183018 w 2520000"/>
                <a:gd name="connsiteY50" fmla="*/ 2115676 h 2520000"/>
                <a:gd name="connsiteX51" fmla="*/ 2150955 w 2520000"/>
                <a:gd name="connsiteY51" fmla="*/ 2150955 h 2520000"/>
                <a:gd name="connsiteX52" fmla="*/ 2115676 w 2520000"/>
                <a:gd name="connsiteY52" fmla="*/ 2183018 h 2520000"/>
                <a:gd name="connsiteX53" fmla="*/ 1980586 w 2520000"/>
                <a:gd name="connsiteY53" fmla="*/ 2098902 h 2520000"/>
                <a:gd name="connsiteX54" fmla="*/ 1963976 w 2520000"/>
                <a:gd name="connsiteY54" fmla="*/ 2113998 h 2520000"/>
                <a:gd name="connsiteX55" fmla="*/ 1884011 w 2520000"/>
                <a:gd name="connsiteY55" fmla="*/ 2173796 h 2520000"/>
                <a:gd name="connsiteX56" fmla="*/ 1930175 w 2520000"/>
                <a:gd name="connsiteY56" fmla="*/ 2325652 h 2520000"/>
                <a:gd name="connsiteX57" fmla="*/ 1860591 w 2520000"/>
                <a:gd name="connsiteY57" fmla="*/ 2367925 h 2520000"/>
                <a:gd name="connsiteX58" fmla="*/ 1848358 w 2520000"/>
                <a:gd name="connsiteY58" fmla="*/ 2373818 h 2520000"/>
                <a:gd name="connsiteX59" fmla="*/ 1738743 w 2520000"/>
                <a:gd name="connsiteY59" fmla="*/ 2256645 h 2520000"/>
                <a:gd name="connsiteX60" fmla="*/ 1690785 w 2520000"/>
                <a:gd name="connsiteY60" fmla="*/ 2279748 h 2520000"/>
                <a:gd name="connsiteX61" fmla="*/ 1626212 w 2520000"/>
                <a:gd name="connsiteY61" fmla="*/ 2303382 h 2520000"/>
                <a:gd name="connsiteX62" fmla="*/ 1631572 w 2520000"/>
                <a:gd name="connsiteY62" fmla="*/ 2464154 h 2520000"/>
                <a:gd name="connsiteX63" fmla="*/ 1539823 w 2520000"/>
                <a:gd name="connsiteY63" fmla="*/ 2487745 h 2520000"/>
                <a:gd name="connsiteX64" fmla="*/ 1464719 w 2520000"/>
                <a:gd name="connsiteY64" fmla="*/ 2347031 h 2520000"/>
                <a:gd name="connsiteX65" fmla="*/ 1373156 w 2520000"/>
                <a:gd name="connsiteY65" fmla="*/ 2361005 h 2520000"/>
                <a:gd name="connsiteX66" fmla="*/ 1343719 w 2520000"/>
                <a:gd name="connsiteY66" fmla="*/ 2362492 h 2520000"/>
                <a:gd name="connsiteX67" fmla="*/ 1307651 w 2520000"/>
                <a:gd name="connsiteY67" fmla="*/ 2517594 h 2520000"/>
                <a:gd name="connsiteX68" fmla="*/ 1260000 w 2520000"/>
                <a:gd name="connsiteY68" fmla="*/ 2520000 h 2520000"/>
                <a:gd name="connsiteX69" fmla="*/ 1212350 w 2520000"/>
                <a:gd name="connsiteY69" fmla="*/ 2517594 h 2520000"/>
                <a:gd name="connsiteX70" fmla="*/ 1176282 w 2520000"/>
                <a:gd name="connsiteY70" fmla="*/ 2362492 h 2520000"/>
                <a:gd name="connsiteX71" fmla="*/ 1146845 w 2520000"/>
                <a:gd name="connsiteY71" fmla="*/ 2361005 h 2520000"/>
                <a:gd name="connsiteX72" fmla="*/ 1055281 w 2520000"/>
                <a:gd name="connsiteY72" fmla="*/ 2347031 h 2520000"/>
                <a:gd name="connsiteX73" fmla="*/ 980177 w 2520000"/>
                <a:gd name="connsiteY73" fmla="*/ 2487745 h 2520000"/>
                <a:gd name="connsiteX74" fmla="*/ 888429 w 2520000"/>
                <a:gd name="connsiteY74" fmla="*/ 2464154 h 2520000"/>
                <a:gd name="connsiteX75" fmla="*/ 893788 w 2520000"/>
                <a:gd name="connsiteY75" fmla="*/ 2303382 h 2520000"/>
                <a:gd name="connsiteX76" fmla="*/ 829215 w 2520000"/>
                <a:gd name="connsiteY76" fmla="*/ 2279748 h 2520000"/>
                <a:gd name="connsiteX77" fmla="*/ 781257 w 2520000"/>
                <a:gd name="connsiteY77" fmla="*/ 2256645 h 2520000"/>
                <a:gd name="connsiteX78" fmla="*/ 671642 w 2520000"/>
                <a:gd name="connsiteY78" fmla="*/ 2373818 h 2520000"/>
                <a:gd name="connsiteX79" fmla="*/ 659409 w 2520000"/>
                <a:gd name="connsiteY79" fmla="*/ 2367925 h 2520000"/>
                <a:gd name="connsiteX80" fmla="*/ 589826 w 2520000"/>
                <a:gd name="connsiteY80" fmla="*/ 2325652 h 2520000"/>
                <a:gd name="connsiteX81" fmla="*/ 635990 w 2520000"/>
                <a:gd name="connsiteY81" fmla="*/ 2173796 h 2520000"/>
                <a:gd name="connsiteX82" fmla="*/ 556024 w 2520000"/>
                <a:gd name="connsiteY82" fmla="*/ 2113998 h 2520000"/>
                <a:gd name="connsiteX83" fmla="*/ 539414 w 2520000"/>
                <a:gd name="connsiteY83" fmla="*/ 2098902 h 2520000"/>
                <a:gd name="connsiteX84" fmla="*/ 404324 w 2520000"/>
                <a:gd name="connsiteY84" fmla="*/ 2183018 h 2520000"/>
                <a:gd name="connsiteX85" fmla="*/ 369046 w 2520000"/>
                <a:gd name="connsiteY85" fmla="*/ 2150955 h 2520000"/>
                <a:gd name="connsiteX86" fmla="*/ 336983 w 2520000"/>
                <a:gd name="connsiteY86" fmla="*/ 2115677 h 2520000"/>
                <a:gd name="connsiteX87" fmla="*/ 421099 w 2520000"/>
                <a:gd name="connsiteY87" fmla="*/ 1980586 h 2520000"/>
                <a:gd name="connsiteX88" fmla="*/ 406002 w 2520000"/>
                <a:gd name="connsiteY88" fmla="*/ 1963976 h 2520000"/>
                <a:gd name="connsiteX89" fmla="*/ 346205 w 2520000"/>
                <a:gd name="connsiteY89" fmla="*/ 1884010 h 2520000"/>
                <a:gd name="connsiteX90" fmla="*/ 194348 w 2520000"/>
                <a:gd name="connsiteY90" fmla="*/ 1930174 h 2520000"/>
                <a:gd name="connsiteX91" fmla="*/ 152075 w 2520000"/>
                <a:gd name="connsiteY91" fmla="*/ 1860591 h 2520000"/>
                <a:gd name="connsiteX92" fmla="*/ 146183 w 2520000"/>
                <a:gd name="connsiteY92" fmla="*/ 1848358 h 2520000"/>
                <a:gd name="connsiteX93" fmla="*/ 263355 w 2520000"/>
                <a:gd name="connsiteY93" fmla="*/ 1738743 h 2520000"/>
                <a:gd name="connsiteX94" fmla="*/ 240253 w 2520000"/>
                <a:gd name="connsiteY94" fmla="*/ 1690785 h 2520000"/>
                <a:gd name="connsiteX95" fmla="*/ 216619 w 2520000"/>
                <a:gd name="connsiteY95" fmla="*/ 1626212 h 2520000"/>
                <a:gd name="connsiteX96" fmla="*/ 55847 w 2520000"/>
                <a:gd name="connsiteY96" fmla="*/ 1631572 h 2520000"/>
                <a:gd name="connsiteX97" fmla="*/ 32256 w 2520000"/>
                <a:gd name="connsiteY97" fmla="*/ 1539823 h 2520000"/>
                <a:gd name="connsiteX98" fmla="*/ 172969 w 2520000"/>
                <a:gd name="connsiteY98" fmla="*/ 1464719 h 2520000"/>
                <a:gd name="connsiteX99" fmla="*/ 158995 w 2520000"/>
                <a:gd name="connsiteY99" fmla="*/ 1373156 h 2520000"/>
                <a:gd name="connsiteX100" fmla="*/ 157509 w 2520000"/>
                <a:gd name="connsiteY100" fmla="*/ 1343719 h 2520000"/>
                <a:gd name="connsiteX101" fmla="*/ 2406 w 2520000"/>
                <a:gd name="connsiteY101" fmla="*/ 1307650 h 2520000"/>
                <a:gd name="connsiteX102" fmla="*/ 0 w 2520000"/>
                <a:gd name="connsiteY102" fmla="*/ 1260000 h 2520000"/>
                <a:gd name="connsiteX103" fmla="*/ 2406 w 2520000"/>
                <a:gd name="connsiteY103" fmla="*/ 1212350 h 2520000"/>
                <a:gd name="connsiteX104" fmla="*/ 157509 w 2520000"/>
                <a:gd name="connsiteY104" fmla="*/ 1176282 h 2520000"/>
                <a:gd name="connsiteX105" fmla="*/ 158995 w 2520000"/>
                <a:gd name="connsiteY105" fmla="*/ 1146845 h 2520000"/>
                <a:gd name="connsiteX106" fmla="*/ 172969 w 2520000"/>
                <a:gd name="connsiteY106" fmla="*/ 1055281 h 2520000"/>
                <a:gd name="connsiteX107" fmla="*/ 32256 w 2520000"/>
                <a:gd name="connsiteY107" fmla="*/ 980177 h 2520000"/>
                <a:gd name="connsiteX108" fmla="*/ 55847 w 2520000"/>
                <a:gd name="connsiteY108" fmla="*/ 888428 h 2520000"/>
                <a:gd name="connsiteX109" fmla="*/ 216619 w 2520000"/>
                <a:gd name="connsiteY109" fmla="*/ 893788 h 2520000"/>
                <a:gd name="connsiteX110" fmla="*/ 240253 w 2520000"/>
                <a:gd name="connsiteY110" fmla="*/ 829215 h 2520000"/>
                <a:gd name="connsiteX111" fmla="*/ 263355 w 2520000"/>
                <a:gd name="connsiteY111" fmla="*/ 781257 h 2520000"/>
                <a:gd name="connsiteX112" fmla="*/ 146183 w 2520000"/>
                <a:gd name="connsiteY112" fmla="*/ 671642 h 2520000"/>
                <a:gd name="connsiteX113" fmla="*/ 152075 w 2520000"/>
                <a:gd name="connsiteY113" fmla="*/ 659409 h 2520000"/>
                <a:gd name="connsiteX114" fmla="*/ 194348 w 2520000"/>
                <a:gd name="connsiteY114" fmla="*/ 589826 h 2520000"/>
                <a:gd name="connsiteX115" fmla="*/ 346205 w 2520000"/>
                <a:gd name="connsiteY115" fmla="*/ 635990 h 2520000"/>
                <a:gd name="connsiteX116" fmla="*/ 406002 w 2520000"/>
                <a:gd name="connsiteY116" fmla="*/ 556024 h 2520000"/>
                <a:gd name="connsiteX117" fmla="*/ 421099 w 2520000"/>
                <a:gd name="connsiteY117" fmla="*/ 539414 h 2520000"/>
                <a:gd name="connsiteX118" fmla="*/ 336983 w 2520000"/>
                <a:gd name="connsiteY118" fmla="*/ 404324 h 2520000"/>
                <a:gd name="connsiteX119" fmla="*/ 369046 w 2520000"/>
                <a:gd name="connsiteY119" fmla="*/ 369046 h 2520000"/>
                <a:gd name="connsiteX120" fmla="*/ 404324 w 2520000"/>
                <a:gd name="connsiteY120" fmla="*/ 336982 h 2520000"/>
                <a:gd name="connsiteX121" fmla="*/ 539414 w 2520000"/>
                <a:gd name="connsiteY121" fmla="*/ 421098 h 2520000"/>
                <a:gd name="connsiteX122" fmla="*/ 556024 w 2520000"/>
                <a:gd name="connsiteY122" fmla="*/ 406002 h 2520000"/>
                <a:gd name="connsiteX123" fmla="*/ 635990 w 2520000"/>
                <a:gd name="connsiteY123" fmla="*/ 346205 h 2520000"/>
                <a:gd name="connsiteX124" fmla="*/ 589826 w 2520000"/>
                <a:gd name="connsiteY124" fmla="*/ 194348 h 2520000"/>
                <a:gd name="connsiteX125" fmla="*/ 659409 w 2520000"/>
                <a:gd name="connsiteY125" fmla="*/ 152075 h 2520000"/>
                <a:gd name="connsiteX126" fmla="*/ 671642 w 2520000"/>
                <a:gd name="connsiteY126" fmla="*/ 146182 h 2520000"/>
                <a:gd name="connsiteX127" fmla="*/ 781257 w 2520000"/>
                <a:gd name="connsiteY127" fmla="*/ 263355 h 2520000"/>
                <a:gd name="connsiteX128" fmla="*/ 829215 w 2520000"/>
                <a:gd name="connsiteY128" fmla="*/ 240253 h 2520000"/>
                <a:gd name="connsiteX129" fmla="*/ 893788 w 2520000"/>
                <a:gd name="connsiteY129" fmla="*/ 216619 h 2520000"/>
                <a:gd name="connsiteX130" fmla="*/ 888429 w 2520000"/>
                <a:gd name="connsiteY130" fmla="*/ 55847 h 2520000"/>
                <a:gd name="connsiteX131" fmla="*/ 980177 w 2520000"/>
                <a:gd name="connsiteY131" fmla="*/ 32256 h 2520000"/>
                <a:gd name="connsiteX132" fmla="*/ 1055281 w 2520000"/>
                <a:gd name="connsiteY132" fmla="*/ 172969 h 2520000"/>
                <a:gd name="connsiteX133" fmla="*/ 1146845 w 2520000"/>
                <a:gd name="connsiteY133" fmla="*/ 158995 h 2520000"/>
                <a:gd name="connsiteX134" fmla="*/ 1176282 w 2520000"/>
                <a:gd name="connsiteY134" fmla="*/ 157509 h 2520000"/>
                <a:gd name="connsiteX135" fmla="*/ 1212351 w 2520000"/>
                <a:gd name="connsiteY135" fmla="*/ 2406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20000" h="252000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flip="none" rotWithShape="1">
              <a:gsLst>
                <a:gs pos="20000">
                  <a:schemeClr val="accent4"/>
                </a:gs>
                <a:gs pos="80000">
                  <a:schemeClr val="accent4">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29" name="Круг: прозрачная заливка 28">
              <a:extLst>
                <a:ext uri="{FF2B5EF4-FFF2-40B4-BE49-F238E27FC236}">
                  <a16:creationId xmlns="" xmlns:a16="http://schemas.microsoft.com/office/drawing/2014/main" id="{82A37B77-65EB-44B7-8D42-222547E5DD18}"/>
                </a:ext>
              </a:extLst>
            </p:cNvPr>
            <p:cNvSpPr/>
            <p:nvPr/>
          </p:nvSpPr>
          <p:spPr>
            <a:xfrm>
              <a:off x="5117250" y="2450250"/>
              <a:ext cx="1957500" cy="1957500"/>
            </a:xfrm>
            <a:prstGeom prst="donut">
              <a:avLst>
                <a:gd name="adj" fmla="val 3194"/>
              </a:avLst>
            </a:prstGeom>
            <a:gradFill flip="none" rotWithShape="1">
              <a:gsLst>
                <a:gs pos="20000">
                  <a:schemeClr val="accent4"/>
                </a:gs>
                <a:gs pos="80000">
                  <a:schemeClr val="accent4">
                    <a:lumMod val="50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0" name="Овал 29">
              <a:extLst>
                <a:ext uri="{FF2B5EF4-FFF2-40B4-BE49-F238E27FC236}">
                  <a16:creationId xmlns="" xmlns:a16="http://schemas.microsoft.com/office/drawing/2014/main" id="{4D8D9D56-CF02-419F-AE52-2933A8D9462E}"/>
                </a:ext>
              </a:extLst>
            </p:cNvPr>
            <p:cNvSpPr/>
            <p:nvPr/>
          </p:nvSpPr>
          <p:spPr>
            <a:xfrm>
              <a:off x="5173500" y="2506500"/>
              <a:ext cx="1845000" cy="1845000"/>
            </a:xfrm>
            <a:prstGeom prst="ellipse">
              <a:avLst/>
            </a:prstGeom>
            <a:solidFill>
              <a:schemeClr val="bg1"/>
            </a:solidFill>
            <a:ln>
              <a:noFill/>
            </a:ln>
            <a:effectLst>
              <a:innerShdw blurRad="508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Круг: прозрачная заливка 30">
              <a:extLst>
                <a:ext uri="{FF2B5EF4-FFF2-40B4-BE49-F238E27FC236}">
                  <a16:creationId xmlns="" xmlns:a16="http://schemas.microsoft.com/office/drawing/2014/main" id="{42055B3F-E538-456B-8632-D0FA48039828}"/>
                </a:ext>
              </a:extLst>
            </p:cNvPr>
            <p:cNvSpPr/>
            <p:nvPr/>
          </p:nvSpPr>
          <p:spPr>
            <a:xfrm>
              <a:off x="5173500" y="2506500"/>
              <a:ext cx="1845000" cy="1845000"/>
            </a:xfrm>
            <a:prstGeom prst="donut">
              <a:avLst>
                <a:gd name="adj" fmla="val 3194"/>
              </a:avLst>
            </a:prstGeom>
            <a:gradFill flip="none" rotWithShape="1">
              <a:gsLst>
                <a:gs pos="20000">
                  <a:schemeClr val="accent4"/>
                </a:gs>
                <a:gs pos="80000">
                  <a:schemeClr val="accent4">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grpSp>
      <p:grpSp>
        <p:nvGrpSpPr>
          <p:cNvPr id="32" name="Группа 31">
            <a:extLst>
              <a:ext uri="{FF2B5EF4-FFF2-40B4-BE49-F238E27FC236}">
                <a16:creationId xmlns="" xmlns:a16="http://schemas.microsoft.com/office/drawing/2014/main" id="{5DEB7FFB-686C-49F0-849E-7FAAD1D3B0C0}"/>
              </a:ext>
            </a:extLst>
          </p:cNvPr>
          <p:cNvGrpSpPr/>
          <p:nvPr/>
        </p:nvGrpSpPr>
        <p:grpSpPr>
          <a:xfrm>
            <a:off x="9245669" y="1546519"/>
            <a:ext cx="2025000" cy="2025000"/>
            <a:chOff x="4836000" y="2169000"/>
            <a:chExt cx="2520000" cy="2520000"/>
          </a:xfrm>
        </p:grpSpPr>
        <p:sp>
          <p:nvSpPr>
            <p:cNvPr id="33" name="Овал 32">
              <a:extLst>
                <a:ext uri="{FF2B5EF4-FFF2-40B4-BE49-F238E27FC236}">
                  <a16:creationId xmlns="" xmlns:a16="http://schemas.microsoft.com/office/drawing/2014/main" id="{71F0FA79-D626-4BA4-AAB8-413341B69126}"/>
                </a:ext>
              </a:extLst>
            </p:cNvPr>
            <p:cNvSpPr/>
            <p:nvPr/>
          </p:nvSpPr>
          <p:spPr>
            <a:xfrm>
              <a:off x="5117250" y="2450250"/>
              <a:ext cx="1957500" cy="195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Полилиния: фигура 33">
              <a:extLst>
                <a:ext uri="{FF2B5EF4-FFF2-40B4-BE49-F238E27FC236}">
                  <a16:creationId xmlns="" xmlns:a16="http://schemas.microsoft.com/office/drawing/2014/main" id="{ECC2FA00-CBC5-4E21-ABF9-BE3DE17A474A}"/>
                </a:ext>
              </a:extLst>
            </p:cNvPr>
            <p:cNvSpPr/>
            <p:nvPr/>
          </p:nvSpPr>
          <p:spPr>
            <a:xfrm>
              <a:off x="4836000" y="2169000"/>
              <a:ext cx="2520000" cy="2520000"/>
            </a:xfrm>
            <a:custGeom>
              <a:avLst/>
              <a:gdLst>
                <a:gd name="connsiteX0" fmla="*/ 1260000 w 2520000"/>
                <a:gd name="connsiteY0" fmla="*/ 0 h 2520000"/>
                <a:gd name="connsiteX1" fmla="*/ 1307651 w 2520000"/>
                <a:gd name="connsiteY1" fmla="*/ 2406 h 2520000"/>
                <a:gd name="connsiteX2" fmla="*/ 1343719 w 2520000"/>
                <a:gd name="connsiteY2" fmla="*/ 157509 h 2520000"/>
                <a:gd name="connsiteX3" fmla="*/ 1373156 w 2520000"/>
                <a:gd name="connsiteY3" fmla="*/ 158995 h 2520000"/>
                <a:gd name="connsiteX4" fmla="*/ 1464719 w 2520000"/>
                <a:gd name="connsiteY4" fmla="*/ 172969 h 2520000"/>
                <a:gd name="connsiteX5" fmla="*/ 1539823 w 2520000"/>
                <a:gd name="connsiteY5" fmla="*/ 32256 h 2520000"/>
                <a:gd name="connsiteX6" fmla="*/ 1631572 w 2520000"/>
                <a:gd name="connsiteY6" fmla="*/ 55847 h 2520000"/>
                <a:gd name="connsiteX7" fmla="*/ 1626212 w 2520000"/>
                <a:gd name="connsiteY7" fmla="*/ 216619 h 2520000"/>
                <a:gd name="connsiteX8" fmla="*/ 1690785 w 2520000"/>
                <a:gd name="connsiteY8" fmla="*/ 240253 h 2520000"/>
                <a:gd name="connsiteX9" fmla="*/ 1738743 w 2520000"/>
                <a:gd name="connsiteY9" fmla="*/ 263355 h 2520000"/>
                <a:gd name="connsiteX10" fmla="*/ 1848358 w 2520000"/>
                <a:gd name="connsiteY10" fmla="*/ 146182 h 2520000"/>
                <a:gd name="connsiteX11" fmla="*/ 1860591 w 2520000"/>
                <a:gd name="connsiteY11" fmla="*/ 152075 h 2520000"/>
                <a:gd name="connsiteX12" fmla="*/ 1930174 w 2520000"/>
                <a:gd name="connsiteY12" fmla="*/ 194348 h 2520000"/>
                <a:gd name="connsiteX13" fmla="*/ 1884010 w 2520000"/>
                <a:gd name="connsiteY13" fmla="*/ 346205 h 2520000"/>
                <a:gd name="connsiteX14" fmla="*/ 1963976 w 2520000"/>
                <a:gd name="connsiteY14" fmla="*/ 406002 h 2520000"/>
                <a:gd name="connsiteX15" fmla="*/ 1980587 w 2520000"/>
                <a:gd name="connsiteY15" fmla="*/ 421098 h 2520000"/>
                <a:gd name="connsiteX16" fmla="*/ 2115676 w 2520000"/>
                <a:gd name="connsiteY16" fmla="*/ 336982 h 2520000"/>
                <a:gd name="connsiteX17" fmla="*/ 2150955 w 2520000"/>
                <a:gd name="connsiteY17" fmla="*/ 369046 h 2520000"/>
                <a:gd name="connsiteX18" fmla="*/ 2183018 w 2520000"/>
                <a:gd name="connsiteY18" fmla="*/ 404324 h 2520000"/>
                <a:gd name="connsiteX19" fmla="*/ 2098902 w 2520000"/>
                <a:gd name="connsiteY19" fmla="*/ 539414 h 2520000"/>
                <a:gd name="connsiteX20" fmla="*/ 2113998 w 2520000"/>
                <a:gd name="connsiteY20" fmla="*/ 556024 h 2520000"/>
                <a:gd name="connsiteX21" fmla="*/ 2173796 w 2520000"/>
                <a:gd name="connsiteY21" fmla="*/ 635990 h 2520000"/>
                <a:gd name="connsiteX22" fmla="*/ 2325652 w 2520000"/>
                <a:gd name="connsiteY22" fmla="*/ 589826 h 2520000"/>
                <a:gd name="connsiteX23" fmla="*/ 2367925 w 2520000"/>
                <a:gd name="connsiteY23" fmla="*/ 659409 h 2520000"/>
                <a:gd name="connsiteX24" fmla="*/ 2373818 w 2520000"/>
                <a:gd name="connsiteY24" fmla="*/ 671642 h 2520000"/>
                <a:gd name="connsiteX25" fmla="*/ 2256645 w 2520000"/>
                <a:gd name="connsiteY25" fmla="*/ 781257 h 2520000"/>
                <a:gd name="connsiteX26" fmla="*/ 2279748 w 2520000"/>
                <a:gd name="connsiteY26" fmla="*/ 829215 h 2520000"/>
                <a:gd name="connsiteX27" fmla="*/ 2303382 w 2520000"/>
                <a:gd name="connsiteY27" fmla="*/ 893788 h 2520000"/>
                <a:gd name="connsiteX28" fmla="*/ 2464154 w 2520000"/>
                <a:gd name="connsiteY28" fmla="*/ 888428 h 2520000"/>
                <a:gd name="connsiteX29" fmla="*/ 2487745 w 2520000"/>
                <a:gd name="connsiteY29" fmla="*/ 980177 h 2520000"/>
                <a:gd name="connsiteX30" fmla="*/ 2347031 w 2520000"/>
                <a:gd name="connsiteY30" fmla="*/ 1055281 h 2520000"/>
                <a:gd name="connsiteX31" fmla="*/ 2361005 w 2520000"/>
                <a:gd name="connsiteY31" fmla="*/ 1146845 h 2520000"/>
                <a:gd name="connsiteX32" fmla="*/ 2362492 w 2520000"/>
                <a:gd name="connsiteY32" fmla="*/ 1176282 h 2520000"/>
                <a:gd name="connsiteX33" fmla="*/ 2517594 w 2520000"/>
                <a:gd name="connsiteY33" fmla="*/ 1212350 h 2520000"/>
                <a:gd name="connsiteX34" fmla="*/ 2520000 w 2520000"/>
                <a:gd name="connsiteY34" fmla="*/ 1260000 h 2520000"/>
                <a:gd name="connsiteX35" fmla="*/ 2517594 w 2520000"/>
                <a:gd name="connsiteY35" fmla="*/ 1307651 h 2520000"/>
                <a:gd name="connsiteX36" fmla="*/ 2362492 w 2520000"/>
                <a:gd name="connsiteY36" fmla="*/ 1343719 h 2520000"/>
                <a:gd name="connsiteX37" fmla="*/ 2361005 w 2520000"/>
                <a:gd name="connsiteY37" fmla="*/ 1373156 h 2520000"/>
                <a:gd name="connsiteX38" fmla="*/ 2347031 w 2520000"/>
                <a:gd name="connsiteY38" fmla="*/ 1464719 h 2520000"/>
                <a:gd name="connsiteX39" fmla="*/ 2487745 w 2520000"/>
                <a:gd name="connsiteY39" fmla="*/ 1539823 h 2520000"/>
                <a:gd name="connsiteX40" fmla="*/ 2464154 w 2520000"/>
                <a:gd name="connsiteY40" fmla="*/ 1631572 h 2520000"/>
                <a:gd name="connsiteX41" fmla="*/ 2303382 w 2520000"/>
                <a:gd name="connsiteY41" fmla="*/ 1626212 h 2520000"/>
                <a:gd name="connsiteX42" fmla="*/ 2279748 w 2520000"/>
                <a:gd name="connsiteY42" fmla="*/ 1690785 h 2520000"/>
                <a:gd name="connsiteX43" fmla="*/ 2256645 w 2520000"/>
                <a:gd name="connsiteY43" fmla="*/ 1738743 h 2520000"/>
                <a:gd name="connsiteX44" fmla="*/ 2373818 w 2520000"/>
                <a:gd name="connsiteY44" fmla="*/ 1848358 h 2520000"/>
                <a:gd name="connsiteX45" fmla="*/ 2367925 w 2520000"/>
                <a:gd name="connsiteY45" fmla="*/ 1860591 h 2520000"/>
                <a:gd name="connsiteX46" fmla="*/ 2325652 w 2520000"/>
                <a:gd name="connsiteY46" fmla="*/ 1930174 h 2520000"/>
                <a:gd name="connsiteX47" fmla="*/ 2173796 w 2520000"/>
                <a:gd name="connsiteY47" fmla="*/ 1884010 h 2520000"/>
                <a:gd name="connsiteX48" fmla="*/ 2113998 w 2520000"/>
                <a:gd name="connsiteY48" fmla="*/ 1963976 h 2520000"/>
                <a:gd name="connsiteX49" fmla="*/ 2098902 w 2520000"/>
                <a:gd name="connsiteY49" fmla="*/ 1980586 h 2520000"/>
                <a:gd name="connsiteX50" fmla="*/ 2183018 w 2520000"/>
                <a:gd name="connsiteY50" fmla="*/ 2115676 h 2520000"/>
                <a:gd name="connsiteX51" fmla="*/ 2150955 w 2520000"/>
                <a:gd name="connsiteY51" fmla="*/ 2150955 h 2520000"/>
                <a:gd name="connsiteX52" fmla="*/ 2115676 w 2520000"/>
                <a:gd name="connsiteY52" fmla="*/ 2183018 h 2520000"/>
                <a:gd name="connsiteX53" fmla="*/ 1980586 w 2520000"/>
                <a:gd name="connsiteY53" fmla="*/ 2098902 h 2520000"/>
                <a:gd name="connsiteX54" fmla="*/ 1963976 w 2520000"/>
                <a:gd name="connsiteY54" fmla="*/ 2113998 h 2520000"/>
                <a:gd name="connsiteX55" fmla="*/ 1884011 w 2520000"/>
                <a:gd name="connsiteY55" fmla="*/ 2173796 h 2520000"/>
                <a:gd name="connsiteX56" fmla="*/ 1930175 w 2520000"/>
                <a:gd name="connsiteY56" fmla="*/ 2325652 h 2520000"/>
                <a:gd name="connsiteX57" fmla="*/ 1860591 w 2520000"/>
                <a:gd name="connsiteY57" fmla="*/ 2367925 h 2520000"/>
                <a:gd name="connsiteX58" fmla="*/ 1848358 w 2520000"/>
                <a:gd name="connsiteY58" fmla="*/ 2373818 h 2520000"/>
                <a:gd name="connsiteX59" fmla="*/ 1738743 w 2520000"/>
                <a:gd name="connsiteY59" fmla="*/ 2256645 h 2520000"/>
                <a:gd name="connsiteX60" fmla="*/ 1690785 w 2520000"/>
                <a:gd name="connsiteY60" fmla="*/ 2279748 h 2520000"/>
                <a:gd name="connsiteX61" fmla="*/ 1626212 w 2520000"/>
                <a:gd name="connsiteY61" fmla="*/ 2303382 h 2520000"/>
                <a:gd name="connsiteX62" fmla="*/ 1631572 w 2520000"/>
                <a:gd name="connsiteY62" fmla="*/ 2464154 h 2520000"/>
                <a:gd name="connsiteX63" fmla="*/ 1539823 w 2520000"/>
                <a:gd name="connsiteY63" fmla="*/ 2487745 h 2520000"/>
                <a:gd name="connsiteX64" fmla="*/ 1464719 w 2520000"/>
                <a:gd name="connsiteY64" fmla="*/ 2347031 h 2520000"/>
                <a:gd name="connsiteX65" fmla="*/ 1373156 w 2520000"/>
                <a:gd name="connsiteY65" fmla="*/ 2361005 h 2520000"/>
                <a:gd name="connsiteX66" fmla="*/ 1343719 w 2520000"/>
                <a:gd name="connsiteY66" fmla="*/ 2362492 h 2520000"/>
                <a:gd name="connsiteX67" fmla="*/ 1307651 w 2520000"/>
                <a:gd name="connsiteY67" fmla="*/ 2517594 h 2520000"/>
                <a:gd name="connsiteX68" fmla="*/ 1260000 w 2520000"/>
                <a:gd name="connsiteY68" fmla="*/ 2520000 h 2520000"/>
                <a:gd name="connsiteX69" fmla="*/ 1212350 w 2520000"/>
                <a:gd name="connsiteY69" fmla="*/ 2517594 h 2520000"/>
                <a:gd name="connsiteX70" fmla="*/ 1176282 w 2520000"/>
                <a:gd name="connsiteY70" fmla="*/ 2362492 h 2520000"/>
                <a:gd name="connsiteX71" fmla="*/ 1146845 w 2520000"/>
                <a:gd name="connsiteY71" fmla="*/ 2361005 h 2520000"/>
                <a:gd name="connsiteX72" fmla="*/ 1055281 w 2520000"/>
                <a:gd name="connsiteY72" fmla="*/ 2347031 h 2520000"/>
                <a:gd name="connsiteX73" fmla="*/ 980177 w 2520000"/>
                <a:gd name="connsiteY73" fmla="*/ 2487745 h 2520000"/>
                <a:gd name="connsiteX74" fmla="*/ 888429 w 2520000"/>
                <a:gd name="connsiteY74" fmla="*/ 2464154 h 2520000"/>
                <a:gd name="connsiteX75" fmla="*/ 893788 w 2520000"/>
                <a:gd name="connsiteY75" fmla="*/ 2303382 h 2520000"/>
                <a:gd name="connsiteX76" fmla="*/ 829215 w 2520000"/>
                <a:gd name="connsiteY76" fmla="*/ 2279748 h 2520000"/>
                <a:gd name="connsiteX77" fmla="*/ 781257 w 2520000"/>
                <a:gd name="connsiteY77" fmla="*/ 2256645 h 2520000"/>
                <a:gd name="connsiteX78" fmla="*/ 671642 w 2520000"/>
                <a:gd name="connsiteY78" fmla="*/ 2373818 h 2520000"/>
                <a:gd name="connsiteX79" fmla="*/ 659409 w 2520000"/>
                <a:gd name="connsiteY79" fmla="*/ 2367925 h 2520000"/>
                <a:gd name="connsiteX80" fmla="*/ 589826 w 2520000"/>
                <a:gd name="connsiteY80" fmla="*/ 2325652 h 2520000"/>
                <a:gd name="connsiteX81" fmla="*/ 635990 w 2520000"/>
                <a:gd name="connsiteY81" fmla="*/ 2173796 h 2520000"/>
                <a:gd name="connsiteX82" fmla="*/ 556024 w 2520000"/>
                <a:gd name="connsiteY82" fmla="*/ 2113998 h 2520000"/>
                <a:gd name="connsiteX83" fmla="*/ 539414 w 2520000"/>
                <a:gd name="connsiteY83" fmla="*/ 2098902 h 2520000"/>
                <a:gd name="connsiteX84" fmla="*/ 404324 w 2520000"/>
                <a:gd name="connsiteY84" fmla="*/ 2183018 h 2520000"/>
                <a:gd name="connsiteX85" fmla="*/ 369046 w 2520000"/>
                <a:gd name="connsiteY85" fmla="*/ 2150955 h 2520000"/>
                <a:gd name="connsiteX86" fmla="*/ 336983 w 2520000"/>
                <a:gd name="connsiteY86" fmla="*/ 2115677 h 2520000"/>
                <a:gd name="connsiteX87" fmla="*/ 421099 w 2520000"/>
                <a:gd name="connsiteY87" fmla="*/ 1980586 h 2520000"/>
                <a:gd name="connsiteX88" fmla="*/ 406002 w 2520000"/>
                <a:gd name="connsiteY88" fmla="*/ 1963976 h 2520000"/>
                <a:gd name="connsiteX89" fmla="*/ 346205 w 2520000"/>
                <a:gd name="connsiteY89" fmla="*/ 1884010 h 2520000"/>
                <a:gd name="connsiteX90" fmla="*/ 194348 w 2520000"/>
                <a:gd name="connsiteY90" fmla="*/ 1930174 h 2520000"/>
                <a:gd name="connsiteX91" fmla="*/ 152075 w 2520000"/>
                <a:gd name="connsiteY91" fmla="*/ 1860591 h 2520000"/>
                <a:gd name="connsiteX92" fmla="*/ 146183 w 2520000"/>
                <a:gd name="connsiteY92" fmla="*/ 1848358 h 2520000"/>
                <a:gd name="connsiteX93" fmla="*/ 263355 w 2520000"/>
                <a:gd name="connsiteY93" fmla="*/ 1738743 h 2520000"/>
                <a:gd name="connsiteX94" fmla="*/ 240253 w 2520000"/>
                <a:gd name="connsiteY94" fmla="*/ 1690785 h 2520000"/>
                <a:gd name="connsiteX95" fmla="*/ 216619 w 2520000"/>
                <a:gd name="connsiteY95" fmla="*/ 1626212 h 2520000"/>
                <a:gd name="connsiteX96" fmla="*/ 55847 w 2520000"/>
                <a:gd name="connsiteY96" fmla="*/ 1631572 h 2520000"/>
                <a:gd name="connsiteX97" fmla="*/ 32256 w 2520000"/>
                <a:gd name="connsiteY97" fmla="*/ 1539823 h 2520000"/>
                <a:gd name="connsiteX98" fmla="*/ 172969 w 2520000"/>
                <a:gd name="connsiteY98" fmla="*/ 1464719 h 2520000"/>
                <a:gd name="connsiteX99" fmla="*/ 158995 w 2520000"/>
                <a:gd name="connsiteY99" fmla="*/ 1373156 h 2520000"/>
                <a:gd name="connsiteX100" fmla="*/ 157509 w 2520000"/>
                <a:gd name="connsiteY100" fmla="*/ 1343719 h 2520000"/>
                <a:gd name="connsiteX101" fmla="*/ 2406 w 2520000"/>
                <a:gd name="connsiteY101" fmla="*/ 1307650 h 2520000"/>
                <a:gd name="connsiteX102" fmla="*/ 0 w 2520000"/>
                <a:gd name="connsiteY102" fmla="*/ 1260000 h 2520000"/>
                <a:gd name="connsiteX103" fmla="*/ 2406 w 2520000"/>
                <a:gd name="connsiteY103" fmla="*/ 1212350 h 2520000"/>
                <a:gd name="connsiteX104" fmla="*/ 157509 w 2520000"/>
                <a:gd name="connsiteY104" fmla="*/ 1176282 h 2520000"/>
                <a:gd name="connsiteX105" fmla="*/ 158995 w 2520000"/>
                <a:gd name="connsiteY105" fmla="*/ 1146845 h 2520000"/>
                <a:gd name="connsiteX106" fmla="*/ 172969 w 2520000"/>
                <a:gd name="connsiteY106" fmla="*/ 1055281 h 2520000"/>
                <a:gd name="connsiteX107" fmla="*/ 32256 w 2520000"/>
                <a:gd name="connsiteY107" fmla="*/ 980177 h 2520000"/>
                <a:gd name="connsiteX108" fmla="*/ 55847 w 2520000"/>
                <a:gd name="connsiteY108" fmla="*/ 888428 h 2520000"/>
                <a:gd name="connsiteX109" fmla="*/ 216619 w 2520000"/>
                <a:gd name="connsiteY109" fmla="*/ 893788 h 2520000"/>
                <a:gd name="connsiteX110" fmla="*/ 240253 w 2520000"/>
                <a:gd name="connsiteY110" fmla="*/ 829215 h 2520000"/>
                <a:gd name="connsiteX111" fmla="*/ 263355 w 2520000"/>
                <a:gd name="connsiteY111" fmla="*/ 781257 h 2520000"/>
                <a:gd name="connsiteX112" fmla="*/ 146183 w 2520000"/>
                <a:gd name="connsiteY112" fmla="*/ 671642 h 2520000"/>
                <a:gd name="connsiteX113" fmla="*/ 152075 w 2520000"/>
                <a:gd name="connsiteY113" fmla="*/ 659409 h 2520000"/>
                <a:gd name="connsiteX114" fmla="*/ 194348 w 2520000"/>
                <a:gd name="connsiteY114" fmla="*/ 589826 h 2520000"/>
                <a:gd name="connsiteX115" fmla="*/ 346205 w 2520000"/>
                <a:gd name="connsiteY115" fmla="*/ 635990 h 2520000"/>
                <a:gd name="connsiteX116" fmla="*/ 406002 w 2520000"/>
                <a:gd name="connsiteY116" fmla="*/ 556024 h 2520000"/>
                <a:gd name="connsiteX117" fmla="*/ 421099 w 2520000"/>
                <a:gd name="connsiteY117" fmla="*/ 539414 h 2520000"/>
                <a:gd name="connsiteX118" fmla="*/ 336983 w 2520000"/>
                <a:gd name="connsiteY118" fmla="*/ 404324 h 2520000"/>
                <a:gd name="connsiteX119" fmla="*/ 369046 w 2520000"/>
                <a:gd name="connsiteY119" fmla="*/ 369046 h 2520000"/>
                <a:gd name="connsiteX120" fmla="*/ 404324 w 2520000"/>
                <a:gd name="connsiteY120" fmla="*/ 336982 h 2520000"/>
                <a:gd name="connsiteX121" fmla="*/ 539414 w 2520000"/>
                <a:gd name="connsiteY121" fmla="*/ 421098 h 2520000"/>
                <a:gd name="connsiteX122" fmla="*/ 556024 w 2520000"/>
                <a:gd name="connsiteY122" fmla="*/ 406002 h 2520000"/>
                <a:gd name="connsiteX123" fmla="*/ 635990 w 2520000"/>
                <a:gd name="connsiteY123" fmla="*/ 346205 h 2520000"/>
                <a:gd name="connsiteX124" fmla="*/ 589826 w 2520000"/>
                <a:gd name="connsiteY124" fmla="*/ 194348 h 2520000"/>
                <a:gd name="connsiteX125" fmla="*/ 659409 w 2520000"/>
                <a:gd name="connsiteY125" fmla="*/ 152075 h 2520000"/>
                <a:gd name="connsiteX126" fmla="*/ 671642 w 2520000"/>
                <a:gd name="connsiteY126" fmla="*/ 146182 h 2520000"/>
                <a:gd name="connsiteX127" fmla="*/ 781257 w 2520000"/>
                <a:gd name="connsiteY127" fmla="*/ 263355 h 2520000"/>
                <a:gd name="connsiteX128" fmla="*/ 829215 w 2520000"/>
                <a:gd name="connsiteY128" fmla="*/ 240253 h 2520000"/>
                <a:gd name="connsiteX129" fmla="*/ 893788 w 2520000"/>
                <a:gd name="connsiteY129" fmla="*/ 216619 h 2520000"/>
                <a:gd name="connsiteX130" fmla="*/ 888429 w 2520000"/>
                <a:gd name="connsiteY130" fmla="*/ 55847 h 2520000"/>
                <a:gd name="connsiteX131" fmla="*/ 980177 w 2520000"/>
                <a:gd name="connsiteY131" fmla="*/ 32256 h 2520000"/>
                <a:gd name="connsiteX132" fmla="*/ 1055281 w 2520000"/>
                <a:gd name="connsiteY132" fmla="*/ 172969 h 2520000"/>
                <a:gd name="connsiteX133" fmla="*/ 1146845 w 2520000"/>
                <a:gd name="connsiteY133" fmla="*/ 158995 h 2520000"/>
                <a:gd name="connsiteX134" fmla="*/ 1176282 w 2520000"/>
                <a:gd name="connsiteY134" fmla="*/ 157509 h 2520000"/>
                <a:gd name="connsiteX135" fmla="*/ 1212351 w 2520000"/>
                <a:gd name="connsiteY135" fmla="*/ 2406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20000" h="252000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flip="none" rotWithShape="1">
              <a:gsLst>
                <a:gs pos="20000">
                  <a:schemeClr val="accent5"/>
                </a:gs>
                <a:gs pos="80000">
                  <a:schemeClr val="accent5">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35" name="Круг: прозрачная заливка 34">
              <a:extLst>
                <a:ext uri="{FF2B5EF4-FFF2-40B4-BE49-F238E27FC236}">
                  <a16:creationId xmlns="" xmlns:a16="http://schemas.microsoft.com/office/drawing/2014/main" id="{33336ED6-D25F-43F5-B82A-55978B0DECDA}"/>
                </a:ext>
              </a:extLst>
            </p:cNvPr>
            <p:cNvSpPr/>
            <p:nvPr/>
          </p:nvSpPr>
          <p:spPr>
            <a:xfrm>
              <a:off x="5117250" y="2450250"/>
              <a:ext cx="1957500" cy="1957500"/>
            </a:xfrm>
            <a:prstGeom prst="donut">
              <a:avLst>
                <a:gd name="adj" fmla="val 3194"/>
              </a:avLst>
            </a:prstGeom>
            <a:gradFill flip="none" rotWithShape="1">
              <a:gsLst>
                <a:gs pos="20000">
                  <a:schemeClr val="accent5"/>
                </a:gs>
                <a:gs pos="80000">
                  <a:schemeClr val="accent5">
                    <a:lumMod val="50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6" name="Овал 35">
              <a:extLst>
                <a:ext uri="{FF2B5EF4-FFF2-40B4-BE49-F238E27FC236}">
                  <a16:creationId xmlns="" xmlns:a16="http://schemas.microsoft.com/office/drawing/2014/main" id="{2446610D-FB4C-48F0-849E-AFE7C96EBD47}"/>
                </a:ext>
              </a:extLst>
            </p:cNvPr>
            <p:cNvSpPr/>
            <p:nvPr/>
          </p:nvSpPr>
          <p:spPr>
            <a:xfrm>
              <a:off x="5173500" y="2506500"/>
              <a:ext cx="1845000" cy="1845000"/>
            </a:xfrm>
            <a:prstGeom prst="ellipse">
              <a:avLst/>
            </a:prstGeom>
            <a:solidFill>
              <a:schemeClr val="bg1"/>
            </a:solidFill>
            <a:ln>
              <a:noFill/>
            </a:ln>
            <a:effectLst>
              <a:innerShdw blurRad="508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Круг: прозрачная заливка 36">
              <a:extLst>
                <a:ext uri="{FF2B5EF4-FFF2-40B4-BE49-F238E27FC236}">
                  <a16:creationId xmlns="" xmlns:a16="http://schemas.microsoft.com/office/drawing/2014/main" id="{A3AAB31F-C7FC-462C-A4CC-283B0449C8A1}"/>
                </a:ext>
              </a:extLst>
            </p:cNvPr>
            <p:cNvSpPr/>
            <p:nvPr/>
          </p:nvSpPr>
          <p:spPr>
            <a:xfrm>
              <a:off x="5173500" y="2506500"/>
              <a:ext cx="1845000" cy="1845000"/>
            </a:xfrm>
            <a:prstGeom prst="donut">
              <a:avLst>
                <a:gd name="adj" fmla="val 3194"/>
              </a:avLst>
            </a:prstGeom>
            <a:gradFill flip="none" rotWithShape="1">
              <a:gsLst>
                <a:gs pos="20000">
                  <a:schemeClr val="accent5"/>
                </a:gs>
                <a:gs pos="80000">
                  <a:schemeClr val="accent5">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grpSp>
      <p:sp>
        <p:nvSpPr>
          <p:cNvPr id="39" name="Прямоугольник 38">
            <a:extLst>
              <a:ext uri="{FF2B5EF4-FFF2-40B4-BE49-F238E27FC236}">
                <a16:creationId xmlns="" xmlns:a16="http://schemas.microsoft.com/office/drawing/2014/main" id="{60BD3F14-080C-4E1D-9705-DBAF67ACE69D}"/>
              </a:ext>
            </a:extLst>
          </p:cNvPr>
          <p:cNvSpPr/>
          <p:nvPr/>
        </p:nvSpPr>
        <p:spPr>
          <a:xfrm>
            <a:off x="581740" y="3819995"/>
            <a:ext cx="2120892" cy="1323439"/>
          </a:xfrm>
          <a:prstGeom prst="rect">
            <a:avLst/>
          </a:prstGeom>
        </p:spPr>
        <p:txBody>
          <a:bodyPr wrap="square">
            <a:spAutoFit/>
          </a:bodyPr>
          <a:lstStyle/>
          <a:p>
            <a:pPr algn="ctr"/>
            <a:r>
              <a:rPr lang="kk-KZ" sz="2000" b="1" dirty="0" smtClean="0">
                <a:solidFill>
                  <a:schemeClr val="accent1"/>
                </a:solidFill>
                <a:latin typeface="Times New Roman" panose="02020603050405020304" pitchFamily="18" charset="0"/>
                <a:cs typeface="Times New Roman" panose="02020603050405020304" pitchFamily="18" charset="0"/>
              </a:rPr>
              <a:t>Микрофонды сөндіру/</a:t>
            </a:r>
          </a:p>
          <a:p>
            <a:pPr algn="ctr"/>
            <a:r>
              <a:rPr lang="kk-KZ" sz="2000" b="1" dirty="0" smtClean="0">
                <a:solidFill>
                  <a:schemeClr val="accent1"/>
                </a:solidFill>
                <a:latin typeface="Times New Roman" panose="02020603050405020304" pitchFamily="18" charset="0"/>
                <a:cs typeface="Times New Roman" panose="02020603050405020304" pitchFamily="18" charset="0"/>
              </a:rPr>
              <a:t>өзі сөйлеген кезде қосу</a:t>
            </a:r>
            <a:endParaRPr lang="kk-KZ" sz="2000" b="1" dirty="0">
              <a:solidFill>
                <a:schemeClr val="accent1"/>
              </a:solidFill>
              <a:latin typeface="Times New Roman" panose="02020603050405020304" pitchFamily="18" charset="0"/>
              <a:cs typeface="Times New Roman" panose="02020603050405020304" pitchFamily="18" charset="0"/>
            </a:endParaRPr>
          </a:p>
        </p:txBody>
      </p:sp>
      <p:sp>
        <p:nvSpPr>
          <p:cNvPr id="41" name="Прямоугольник 40">
            <a:extLst>
              <a:ext uri="{FF2B5EF4-FFF2-40B4-BE49-F238E27FC236}">
                <a16:creationId xmlns="" xmlns:a16="http://schemas.microsoft.com/office/drawing/2014/main" id="{B5913338-F012-44A4-9A0D-7EE82BC7331F}"/>
              </a:ext>
            </a:extLst>
          </p:cNvPr>
          <p:cNvSpPr/>
          <p:nvPr/>
        </p:nvSpPr>
        <p:spPr>
          <a:xfrm>
            <a:off x="5361810" y="3821523"/>
            <a:ext cx="1504291" cy="1015663"/>
          </a:xfrm>
          <a:prstGeom prst="rect">
            <a:avLst/>
          </a:prstGeom>
        </p:spPr>
        <p:txBody>
          <a:bodyPr wrap="square">
            <a:spAutoFit/>
          </a:bodyPr>
          <a:lstStyle/>
          <a:p>
            <a:pPr algn="ctr"/>
            <a:r>
              <a:rPr lang="kk-KZ" sz="2000" b="1" dirty="0">
                <a:solidFill>
                  <a:schemeClr val="accent3"/>
                </a:solidFill>
                <a:latin typeface="Times New Roman" panose="02020603050405020304" pitchFamily="18" charset="0"/>
                <a:cs typeface="Times New Roman" panose="02020603050405020304" pitchFamily="18" charset="0"/>
              </a:rPr>
              <a:t>Дәл қазір және дәл осында</a:t>
            </a:r>
            <a:endParaRPr lang="ru-RU" sz="2000" b="1" dirty="0">
              <a:solidFill>
                <a:schemeClr val="accent3"/>
              </a:solidFill>
              <a:latin typeface="Times New Roman" panose="02020603050405020304" pitchFamily="18" charset="0"/>
              <a:cs typeface="Times New Roman" panose="02020603050405020304" pitchFamily="18" charset="0"/>
            </a:endParaRPr>
          </a:p>
        </p:txBody>
      </p:sp>
      <p:sp>
        <p:nvSpPr>
          <p:cNvPr id="43" name="Прямоугольник 42">
            <a:extLst>
              <a:ext uri="{FF2B5EF4-FFF2-40B4-BE49-F238E27FC236}">
                <a16:creationId xmlns="" xmlns:a16="http://schemas.microsoft.com/office/drawing/2014/main" id="{81B30877-A745-406B-A641-C635C425264D}"/>
              </a:ext>
            </a:extLst>
          </p:cNvPr>
          <p:cNvSpPr/>
          <p:nvPr/>
        </p:nvSpPr>
        <p:spPr>
          <a:xfrm>
            <a:off x="9182219" y="3832395"/>
            <a:ext cx="2310056" cy="707886"/>
          </a:xfrm>
          <a:prstGeom prst="rect">
            <a:avLst/>
          </a:prstGeom>
        </p:spPr>
        <p:txBody>
          <a:bodyPr wrap="none">
            <a:spAutoFit/>
          </a:bodyPr>
          <a:lstStyle/>
          <a:p>
            <a:pPr algn="ctr"/>
            <a:r>
              <a:rPr lang="kk-KZ" sz="2000" b="1" dirty="0" smtClean="0">
                <a:solidFill>
                  <a:schemeClr val="accent5"/>
                </a:solidFill>
                <a:latin typeface="Times New Roman" panose="02020603050405020304" pitchFamily="18" charset="0"/>
                <a:cs typeface="Times New Roman" panose="02020603050405020304" pitchFamily="18" charset="0"/>
              </a:rPr>
              <a:t>Тайм-менеджмент</a:t>
            </a:r>
          </a:p>
          <a:p>
            <a:pPr algn="ctr"/>
            <a:r>
              <a:rPr lang="kk-KZ" sz="2000" b="1" dirty="0" smtClean="0">
                <a:solidFill>
                  <a:schemeClr val="accent5"/>
                </a:solidFill>
                <a:latin typeface="Times New Roman" panose="02020603050405020304" pitchFamily="18" charset="0"/>
                <a:cs typeface="Times New Roman" panose="02020603050405020304" pitchFamily="18" charset="0"/>
              </a:rPr>
              <a:t>Уақытты басқару</a:t>
            </a:r>
            <a:endParaRPr lang="kk-KZ" sz="2000" b="1" dirty="0">
              <a:solidFill>
                <a:schemeClr val="accent5"/>
              </a:solidFill>
              <a:latin typeface="Times New Roman" panose="02020603050405020304" pitchFamily="18" charset="0"/>
              <a:cs typeface="Times New Roman" panose="02020603050405020304" pitchFamily="18" charset="0"/>
            </a:endParaRPr>
          </a:p>
        </p:txBody>
      </p:sp>
      <p:sp>
        <p:nvSpPr>
          <p:cNvPr id="45" name="Прямоугольник 44">
            <a:extLst>
              <a:ext uri="{FF2B5EF4-FFF2-40B4-BE49-F238E27FC236}">
                <a16:creationId xmlns="" xmlns:a16="http://schemas.microsoft.com/office/drawing/2014/main" id="{AB0609DC-C9D0-4075-82FB-F8DC1F1B0F53}"/>
              </a:ext>
            </a:extLst>
          </p:cNvPr>
          <p:cNvSpPr/>
          <p:nvPr/>
        </p:nvSpPr>
        <p:spPr>
          <a:xfrm>
            <a:off x="3327637" y="1938077"/>
            <a:ext cx="1531725" cy="1015663"/>
          </a:xfrm>
          <a:prstGeom prst="rect">
            <a:avLst/>
          </a:prstGeom>
        </p:spPr>
        <p:txBody>
          <a:bodyPr wrap="square">
            <a:spAutoFit/>
          </a:bodyPr>
          <a:lstStyle/>
          <a:p>
            <a:pPr algn="ctr"/>
            <a:r>
              <a:rPr lang="kk-KZ" sz="2000" b="1" dirty="0" smtClean="0">
                <a:solidFill>
                  <a:schemeClr val="accent2"/>
                </a:solidFill>
                <a:latin typeface="Times New Roman" panose="02020603050405020304" pitchFamily="18" charset="0"/>
                <a:cs typeface="Times New Roman" panose="02020603050405020304" pitchFamily="18" charset="0"/>
              </a:rPr>
              <a:t>Чатта белсенділік таныту</a:t>
            </a:r>
            <a:endParaRPr lang="kk-KZ" sz="2000" b="1" dirty="0">
              <a:solidFill>
                <a:schemeClr val="accent2"/>
              </a:solidFill>
              <a:latin typeface="Times New Roman" panose="02020603050405020304" pitchFamily="18" charset="0"/>
              <a:cs typeface="Times New Roman" panose="02020603050405020304" pitchFamily="18" charset="0"/>
            </a:endParaRPr>
          </a:p>
        </p:txBody>
      </p:sp>
      <p:sp>
        <p:nvSpPr>
          <p:cNvPr id="47" name="Прямоугольник 46">
            <a:extLst>
              <a:ext uri="{FF2B5EF4-FFF2-40B4-BE49-F238E27FC236}">
                <a16:creationId xmlns="" xmlns:a16="http://schemas.microsoft.com/office/drawing/2014/main" id="{60888738-D4D7-4F24-98D3-B9E163EDAD84}"/>
              </a:ext>
            </a:extLst>
          </p:cNvPr>
          <p:cNvSpPr/>
          <p:nvPr/>
        </p:nvSpPr>
        <p:spPr>
          <a:xfrm>
            <a:off x="7422372" y="1982568"/>
            <a:ext cx="1378647" cy="707886"/>
          </a:xfrm>
          <a:prstGeom prst="rect">
            <a:avLst/>
          </a:prstGeom>
        </p:spPr>
        <p:txBody>
          <a:bodyPr wrap="none">
            <a:spAutoFit/>
          </a:bodyPr>
          <a:lstStyle/>
          <a:p>
            <a:pPr algn="ctr"/>
            <a:r>
              <a:rPr lang="kk-KZ" sz="2000" b="1" dirty="0" smtClean="0">
                <a:solidFill>
                  <a:schemeClr val="accent4"/>
                </a:solidFill>
                <a:latin typeface="Times New Roman" panose="02020603050405020304" pitchFamily="18" charset="0"/>
                <a:cs typeface="Times New Roman" panose="02020603050405020304" pitchFamily="18" charset="0"/>
              </a:rPr>
              <a:t>Спикерге </a:t>
            </a:r>
          </a:p>
          <a:p>
            <a:pPr algn="ctr"/>
            <a:r>
              <a:rPr lang="kk-KZ" sz="2000" b="1" dirty="0" smtClean="0">
                <a:solidFill>
                  <a:schemeClr val="accent4"/>
                </a:solidFill>
                <a:latin typeface="Times New Roman" panose="02020603050405020304" pitchFamily="18" charset="0"/>
                <a:cs typeface="Times New Roman" panose="02020603050405020304" pitchFamily="18" charset="0"/>
              </a:rPr>
              <a:t>көмектесу</a:t>
            </a:r>
            <a:endParaRPr lang="kk-KZ" sz="2000" b="1" dirty="0">
              <a:solidFill>
                <a:schemeClr val="accent4"/>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45241" y="271833"/>
            <a:ext cx="10530000" cy="461665"/>
          </a:xfrm>
          <a:prstGeom prst="rect">
            <a:avLst/>
          </a:prstGeom>
          <a:noFill/>
        </p:spPr>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КОУЧИНГКЕ </a:t>
            </a:r>
            <a:r>
              <a:rPr lang="ru-RU" sz="2400" b="1" dirty="0">
                <a:latin typeface="Times New Roman" panose="02020603050405020304" pitchFamily="18" charset="0"/>
                <a:cs typeface="Times New Roman" panose="02020603050405020304" pitchFamily="18" charset="0"/>
              </a:rPr>
              <a:t>ҚАТЫСУ ЕРЕЖЕЛЕРІ</a:t>
            </a:r>
            <a:endParaRPr lang="kk-KZ" sz="2400" b="1" dirty="0">
              <a:latin typeface="Times New Roman" panose="02020603050405020304" pitchFamily="18" charset="0"/>
              <a:cs typeface="Times New Roman" panose="02020603050405020304" pitchFamily="18" charset="0"/>
            </a:endParaRPr>
          </a:p>
        </p:txBody>
      </p:sp>
      <p:pic>
        <p:nvPicPr>
          <p:cNvPr id="1030" name="Picture 6" descr="Социальная активность"/>
          <p:cNvPicPr>
            <a:picLocks noChangeAspect="1" noChangeArrowheads="1"/>
          </p:cNvPicPr>
          <p:nvPr/>
        </p:nvPicPr>
        <p:blipFill rotWithShape="1">
          <a:blip r:embed="rId2">
            <a:extLst>
              <a:ext uri="{28A0092B-C50C-407E-A947-70E740481C1C}">
                <a14:useLocalDpi xmlns:a14="http://schemas.microsoft.com/office/drawing/2010/main" val="0"/>
              </a:ext>
            </a:extLst>
          </a:blip>
          <a:srcRect l="26308" t="13801" r="23963"/>
          <a:stretch/>
        </p:blipFill>
        <p:spPr bwMode="auto">
          <a:xfrm>
            <a:off x="3250545" y="3136411"/>
            <a:ext cx="1610511" cy="17015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Audio, mic, microphone, mute, sound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553" y="2095264"/>
            <a:ext cx="1067268" cy="10672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9347" y="1705599"/>
            <a:ext cx="1649216" cy="164921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8609" y="3300314"/>
            <a:ext cx="1664614" cy="14508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3505" y="1693791"/>
            <a:ext cx="1709327" cy="170932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70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35000" y="1001461"/>
            <a:ext cx="11191519" cy="4652185"/>
            <a:chOff x="2477965" y="1639965"/>
            <a:chExt cx="22420886" cy="9246809"/>
          </a:xfrm>
        </p:grpSpPr>
        <p:grpSp>
          <p:nvGrpSpPr>
            <p:cNvPr id="3" name="Group 401"/>
            <p:cNvGrpSpPr>
              <a:grpSpLocks/>
            </p:cNvGrpSpPr>
            <p:nvPr/>
          </p:nvGrpSpPr>
          <p:grpSpPr bwMode="auto">
            <a:xfrm>
              <a:off x="8091566" y="2651702"/>
              <a:ext cx="8202013" cy="8196905"/>
              <a:chOff x="825622" y="818186"/>
              <a:chExt cx="8202446" cy="8197367"/>
            </a:xfrm>
          </p:grpSpPr>
          <p:sp>
            <p:nvSpPr>
              <p:cNvPr id="8" name="Shape 397"/>
              <p:cNvSpPr>
                <a:spLocks/>
              </p:cNvSpPr>
              <p:nvPr/>
            </p:nvSpPr>
            <p:spPr bwMode="auto">
              <a:xfrm rot="2700000">
                <a:off x="823683" y="2226409"/>
                <a:ext cx="3983716" cy="3979838"/>
              </a:xfrm>
              <a:custGeom>
                <a:avLst/>
                <a:gdLst>
                  <a:gd name="T0" fmla="*/ 2147483646 w 21543"/>
                  <a:gd name="T1" fmla="*/ 2147483646 h 21409"/>
                  <a:gd name="T2" fmla="*/ 2147483646 w 21543"/>
                  <a:gd name="T3" fmla="*/ 2147483646 h 21409"/>
                  <a:gd name="T4" fmla="*/ 2147483646 w 21543"/>
                  <a:gd name="T5" fmla="*/ 2147483646 h 21409"/>
                  <a:gd name="T6" fmla="*/ 2147483646 w 21543"/>
                  <a:gd name="T7" fmla="*/ 2147483646 h 2140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3" h="21409" extrusionOk="0">
                    <a:moveTo>
                      <a:pt x="21543" y="21406"/>
                    </a:moveTo>
                    <a:lnTo>
                      <a:pt x="15282" y="21406"/>
                    </a:lnTo>
                    <a:cubicBezTo>
                      <a:pt x="14964" y="21403"/>
                      <a:pt x="14687" y="21191"/>
                      <a:pt x="14603" y="20886"/>
                    </a:cubicBezTo>
                    <a:cubicBezTo>
                      <a:pt x="14524" y="20597"/>
                      <a:pt x="14637" y="20289"/>
                      <a:pt x="14886" y="20120"/>
                    </a:cubicBezTo>
                    <a:cubicBezTo>
                      <a:pt x="16492" y="18623"/>
                      <a:pt x="15269" y="15952"/>
                      <a:pt x="13079" y="16175"/>
                    </a:cubicBezTo>
                    <a:cubicBezTo>
                      <a:pt x="10960" y="16392"/>
                      <a:pt x="10273" y="19127"/>
                      <a:pt x="12042" y="20308"/>
                    </a:cubicBezTo>
                    <a:cubicBezTo>
                      <a:pt x="12268" y="20443"/>
                      <a:pt x="12379" y="20710"/>
                      <a:pt x="12314" y="20964"/>
                    </a:cubicBezTo>
                    <a:cubicBezTo>
                      <a:pt x="12250" y="21212"/>
                      <a:pt x="12034" y="21392"/>
                      <a:pt x="11777" y="21409"/>
                    </a:cubicBezTo>
                    <a:lnTo>
                      <a:pt x="5360" y="21387"/>
                    </a:lnTo>
                    <a:lnTo>
                      <a:pt x="5298" y="15168"/>
                    </a:lnTo>
                    <a:cubicBezTo>
                      <a:pt x="5250" y="14849"/>
                      <a:pt x="4998" y="14597"/>
                      <a:pt x="4677" y="14550"/>
                    </a:cubicBezTo>
                    <a:cubicBezTo>
                      <a:pt x="4442" y="14515"/>
                      <a:pt x="4206" y="14598"/>
                      <a:pt x="4045" y="14771"/>
                    </a:cubicBezTo>
                    <a:cubicBezTo>
                      <a:pt x="2682" y="16459"/>
                      <a:pt x="-57" y="15460"/>
                      <a:pt x="1" y="13295"/>
                    </a:cubicBezTo>
                    <a:cubicBezTo>
                      <a:pt x="57" y="11182"/>
                      <a:pt x="2750" y="10311"/>
                      <a:pt x="4045" y="11987"/>
                    </a:cubicBezTo>
                    <a:cubicBezTo>
                      <a:pt x="4258" y="12254"/>
                      <a:pt x="4637" y="12321"/>
                      <a:pt x="4930" y="12146"/>
                    </a:cubicBezTo>
                    <a:cubicBezTo>
                      <a:pt x="5118" y="12033"/>
                      <a:pt x="5237" y="11832"/>
                      <a:pt x="5244" y="11613"/>
                    </a:cubicBezTo>
                    <a:lnTo>
                      <a:pt x="5327" y="5168"/>
                    </a:lnTo>
                    <a:lnTo>
                      <a:pt x="11246" y="5180"/>
                    </a:lnTo>
                    <a:cubicBezTo>
                      <a:pt x="11538" y="5201"/>
                      <a:pt x="11810" y="5033"/>
                      <a:pt x="11920" y="4762"/>
                    </a:cubicBezTo>
                    <a:cubicBezTo>
                      <a:pt x="12005" y="4550"/>
                      <a:pt x="11973" y="4308"/>
                      <a:pt x="11835" y="4125"/>
                    </a:cubicBezTo>
                    <a:cubicBezTo>
                      <a:pt x="10205" y="2817"/>
                      <a:pt x="11001" y="201"/>
                      <a:pt x="13086" y="11"/>
                    </a:cubicBezTo>
                    <a:cubicBezTo>
                      <a:pt x="15304" y="-191"/>
                      <a:pt x="16555" y="2481"/>
                      <a:pt x="14973" y="4040"/>
                    </a:cubicBezTo>
                    <a:cubicBezTo>
                      <a:pt x="14766" y="4194"/>
                      <a:pt x="14678" y="4461"/>
                      <a:pt x="14752" y="4707"/>
                    </a:cubicBezTo>
                    <a:cubicBezTo>
                      <a:pt x="14833" y="4978"/>
                      <a:pt x="15088" y="5160"/>
                      <a:pt x="15371" y="5150"/>
                    </a:cubicBezTo>
                    <a:lnTo>
                      <a:pt x="21518" y="5150"/>
                    </a:lnTo>
                    <a:lnTo>
                      <a:pt x="21517" y="11790"/>
                    </a:lnTo>
                    <a:cubicBezTo>
                      <a:pt x="21464" y="12029"/>
                      <a:pt x="21270" y="12213"/>
                      <a:pt x="21027" y="12255"/>
                    </a:cubicBezTo>
                    <a:cubicBezTo>
                      <a:pt x="20795" y="12295"/>
                      <a:pt x="20561" y="12198"/>
                      <a:pt x="20427" y="12006"/>
                    </a:cubicBezTo>
                    <a:cubicBezTo>
                      <a:pt x="19193" y="10265"/>
                      <a:pt x="16445" y="11026"/>
                      <a:pt x="16293" y="13151"/>
                    </a:cubicBezTo>
                    <a:cubicBezTo>
                      <a:pt x="16135" y="15374"/>
                      <a:pt x="18932" y="16496"/>
                      <a:pt x="20368" y="14786"/>
                    </a:cubicBezTo>
                    <a:cubicBezTo>
                      <a:pt x="20490" y="14608"/>
                      <a:pt x="20696" y="14506"/>
                      <a:pt x="20913" y="14518"/>
                    </a:cubicBezTo>
                    <a:cubicBezTo>
                      <a:pt x="21218" y="14534"/>
                      <a:pt x="21469" y="14764"/>
                      <a:pt x="21511" y="15065"/>
                    </a:cubicBezTo>
                    <a:lnTo>
                      <a:pt x="21543" y="21406"/>
                    </a:lnTo>
                    <a:close/>
                  </a:path>
                </a:pathLst>
              </a:custGeom>
              <a:solidFill>
                <a:srgbClr val="FDB616"/>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defPPr>
                  <a:defRPr lang="ru-RU"/>
                </a:defPPr>
                <a:lvl1pPr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1pPr>
                <a:lvl2pPr marL="457200" indent="-2286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2pPr>
                <a:lvl3pPr marL="914400" indent="-4572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3pPr>
                <a:lvl4pPr marL="1371600" indent="-6858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4pPr>
                <a:lvl5pPr marL="1828800" indent="-9144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5pPr>
                <a:lvl6pPr marL="2286000" algn="l" defTabSz="914400" rtl="0" eaLnBrk="1" latinLnBrk="0" hangingPunct="1">
                  <a:defRPr sz="5000" kern="1200">
                    <a:solidFill>
                      <a:srgbClr val="000000"/>
                    </a:solidFill>
                    <a:latin typeface="Helvetica Light"/>
                    <a:ea typeface="Helvetica Light"/>
                    <a:cs typeface="Helvetica Light"/>
                    <a:sym typeface="Helvetica Light"/>
                  </a:defRPr>
                </a:lvl6pPr>
                <a:lvl7pPr marL="2743200" algn="l" defTabSz="914400" rtl="0" eaLnBrk="1" latinLnBrk="0" hangingPunct="1">
                  <a:defRPr sz="5000" kern="1200">
                    <a:solidFill>
                      <a:srgbClr val="000000"/>
                    </a:solidFill>
                    <a:latin typeface="Helvetica Light"/>
                    <a:ea typeface="Helvetica Light"/>
                    <a:cs typeface="Helvetica Light"/>
                    <a:sym typeface="Helvetica Light"/>
                  </a:defRPr>
                </a:lvl7pPr>
                <a:lvl8pPr marL="3200400" algn="l" defTabSz="914400" rtl="0" eaLnBrk="1" latinLnBrk="0" hangingPunct="1">
                  <a:defRPr sz="5000" kern="1200">
                    <a:solidFill>
                      <a:srgbClr val="000000"/>
                    </a:solidFill>
                    <a:latin typeface="Helvetica Light"/>
                    <a:ea typeface="Helvetica Light"/>
                    <a:cs typeface="Helvetica Light"/>
                    <a:sym typeface="Helvetica Light"/>
                  </a:defRPr>
                </a:lvl8pPr>
                <a:lvl9pPr marL="3657600" algn="l" defTabSz="914400" rtl="0" eaLnBrk="1" latinLnBrk="0" hangingPunct="1">
                  <a:defRPr sz="5000" kern="1200">
                    <a:solidFill>
                      <a:srgbClr val="000000"/>
                    </a:solidFill>
                    <a:latin typeface="Helvetica Light"/>
                    <a:ea typeface="Helvetica Light"/>
                    <a:cs typeface="Helvetica Light"/>
                    <a:sym typeface="Helvetica Light"/>
                  </a:defRPr>
                </a:lvl9pPr>
              </a:lstStyle>
              <a:p>
                <a:endParaRPr lang="ru-RU" sz="2500" dirty="0"/>
              </a:p>
            </p:txBody>
          </p:sp>
          <p:sp>
            <p:nvSpPr>
              <p:cNvPr id="9" name="Shape 398"/>
              <p:cNvSpPr>
                <a:spLocks/>
              </p:cNvSpPr>
              <p:nvPr/>
            </p:nvSpPr>
            <p:spPr bwMode="auto">
              <a:xfrm rot="2700000">
                <a:off x="5028049" y="3610864"/>
                <a:ext cx="3992113" cy="4007925"/>
              </a:xfrm>
              <a:custGeom>
                <a:avLst/>
                <a:gdLst>
                  <a:gd name="T0" fmla="*/ 2147483646 w 21494"/>
                  <a:gd name="T1" fmla="*/ 2147483646 h 21500"/>
                  <a:gd name="T2" fmla="*/ 2147483646 w 21494"/>
                  <a:gd name="T3" fmla="*/ 2147483646 h 21500"/>
                  <a:gd name="T4" fmla="*/ 2147483646 w 21494"/>
                  <a:gd name="T5" fmla="*/ 2147483646 h 21500"/>
                  <a:gd name="T6" fmla="*/ 2147483646 w 21494"/>
                  <a:gd name="T7" fmla="*/ 2147483646 h 215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94" h="21500" extrusionOk="0">
                    <a:moveTo>
                      <a:pt x="71" y="41"/>
                    </a:moveTo>
                    <a:lnTo>
                      <a:pt x="6141" y="41"/>
                    </a:lnTo>
                    <a:cubicBezTo>
                      <a:pt x="6311" y="26"/>
                      <a:pt x="6473" y="66"/>
                      <a:pt x="6610" y="147"/>
                    </a:cubicBezTo>
                    <a:cubicBezTo>
                      <a:pt x="6742" y="225"/>
                      <a:pt x="6854" y="344"/>
                      <a:pt x="6903" y="501"/>
                    </a:cubicBezTo>
                    <a:cubicBezTo>
                      <a:pt x="6956" y="674"/>
                      <a:pt x="6915" y="863"/>
                      <a:pt x="6793" y="998"/>
                    </a:cubicBezTo>
                    <a:cubicBezTo>
                      <a:pt x="5945" y="1701"/>
                      <a:pt x="5741" y="2738"/>
                      <a:pt x="6027" y="3625"/>
                    </a:cubicBezTo>
                    <a:cubicBezTo>
                      <a:pt x="6282" y="4416"/>
                      <a:pt x="6940" y="5098"/>
                      <a:pt x="7919" y="5186"/>
                    </a:cubicBezTo>
                    <a:cubicBezTo>
                      <a:pt x="9049" y="5288"/>
                      <a:pt x="9875" y="4601"/>
                      <a:pt x="10219" y="3739"/>
                    </a:cubicBezTo>
                    <a:cubicBezTo>
                      <a:pt x="10583" y="2829"/>
                      <a:pt x="10416" y="1713"/>
                      <a:pt x="9477" y="976"/>
                    </a:cubicBezTo>
                    <a:cubicBezTo>
                      <a:pt x="9351" y="833"/>
                      <a:pt x="9304" y="638"/>
                      <a:pt x="9350" y="453"/>
                    </a:cubicBezTo>
                    <a:cubicBezTo>
                      <a:pt x="9416" y="192"/>
                      <a:pt x="9649" y="6"/>
                      <a:pt x="9919" y="0"/>
                    </a:cubicBezTo>
                    <a:lnTo>
                      <a:pt x="16205" y="3"/>
                    </a:lnTo>
                    <a:lnTo>
                      <a:pt x="16205" y="6057"/>
                    </a:lnTo>
                    <a:cubicBezTo>
                      <a:pt x="16194" y="6207"/>
                      <a:pt x="16226" y="6354"/>
                      <a:pt x="16291" y="6482"/>
                    </a:cubicBezTo>
                    <a:cubicBezTo>
                      <a:pt x="16347" y="6592"/>
                      <a:pt x="16430" y="6692"/>
                      <a:pt x="16543" y="6756"/>
                    </a:cubicBezTo>
                    <a:cubicBezTo>
                      <a:pt x="16789" y="6893"/>
                      <a:pt x="17098" y="6823"/>
                      <a:pt x="17260" y="6594"/>
                    </a:cubicBezTo>
                    <a:cubicBezTo>
                      <a:pt x="18528" y="4751"/>
                      <a:pt x="21422" y="5595"/>
                      <a:pt x="21493" y="7828"/>
                    </a:cubicBezTo>
                    <a:cubicBezTo>
                      <a:pt x="21563" y="10011"/>
                      <a:pt x="18823" y="11048"/>
                      <a:pt x="17420" y="9370"/>
                    </a:cubicBezTo>
                    <a:cubicBezTo>
                      <a:pt x="17308" y="9242"/>
                      <a:pt x="17146" y="9173"/>
                      <a:pt x="16979" y="9178"/>
                    </a:cubicBezTo>
                    <a:cubicBezTo>
                      <a:pt x="16852" y="9182"/>
                      <a:pt x="16730" y="9229"/>
                      <a:pt x="16622" y="9303"/>
                    </a:cubicBezTo>
                    <a:cubicBezTo>
                      <a:pt x="16373" y="9474"/>
                      <a:pt x="16234" y="9764"/>
                      <a:pt x="16256" y="10065"/>
                    </a:cubicBezTo>
                    <a:lnTo>
                      <a:pt x="16256" y="16026"/>
                    </a:lnTo>
                    <a:lnTo>
                      <a:pt x="9594" y="16030"/>
                    </a:lnTo>
                    <a:cubicBezTo>
                      <a:pt x="9370" y="16027"/>
                      <a:pt x="9180" y="16194"/>
                      <a:pt x="9155" y="16416"/>
                    </a:cubicBezTo>
                    <a:cubicBezTo>
                      <a:pt x="9132" y="16622"/>
                      <a:pt x="9260" y="16814"/>
                      <a:pt x="9459" y="16874"/>
                    </a:cubicBezTo>
                    <a:cubicBezTo>
                      <a:pt x="11624" y="18255"/>
                      <a:pt x="10568" y="21600"/>
                      <a:pt x="7999" y="21497"/>
                    </a:cubicBezTo>
                    <a:cubicBezTo>
                      <a:pt x="5528" y="21398"/>
                      <a:pt x="4699" y="18158"/>
                      <a:pt x="6821" y="16892"/>
                    </a:cubicBezTo>
                    <a:cubicBezTo>
                      <a:pt x="7035" y="16848"/>
                      <a:pt x="7184" y="16652"/>
                      <a:pt x="7166" y="16434"/>
                    </a:cubicBezTo>
                    <a:cubicBezTo>
                      <a:pt x="7147" y="16186"/>
                      <a:pt x="6926" y="16003"/>
                      <a:pt x="6677" y="16030"/>
                    </a:cubicBezTo>
                    <a:lnTo>
                      <a:pt x="21" y="16026"/>
                    </a:lnTo>
                    <a:lnTo>
                      <a:pt x="0" y="10182"/>
                    </a:lnTo>
                    <a:cubicBezTo>
                      <a:pt x="7" y="9828"/>
                      <a:pt x="218" y="9508"/>
                      <a:pt x="543" y="9362"/>
                    </a:cubicBezTo>
                    <a:cubicBezTo>
                      <a:pt x="817" y="9239"/>
                      <a:pt x="1134" y="9258"/>
                      <a:pt x="1390" y="9414"/>
                    </a:cubicBezTo>
                    <a:cubicBezTo>
                      <a:pt x="2738" y="10964"/>
                      <a:pt x="5293" y="10016"/>
                      <a:pt x="5294" y="7966"/>
                    </a:cubicBezTo>
                    <a:cubicBezTo>
                      <a:pt x="5295" y="6111"/>
                      <a:pt x="3098" y="5124"/>
                      <a:pt x="1703" y="6352"/>
                    </a:cubicBezTo>
                    <a:cubicBezTo>
                      <a:pt x="1594" y="6544"/>
                      <a:pt x="1432" y="6694"/>
                      <a:pt x="1243" y="6791"/>
                    </a:cubicBezTo>
                    <a:cubicBezTo>
                      <a:pt x="1086" y="6872"/>
                      <a:pt x="907" y="6916"/>
                      <a:pt x="724" y="6892"/>
                    </a:cubicBezTo>
                    <a:cubicBezTo>
                      <a:pt x="268" y="6831"/>
                      <a:pt x="-37" y="6390"/>
                      <a:pt x="68" y="5943"/>
                    </a:cubicBezTo>
                    <a:lnTo>
                      <a:pt x="71" y="41"/>
                    </a:lnTo>
                    <a:close/>
                  </a:path>
                </a:pathLst>
              </a:custGeom>
              <a:solidFill>
                <a:srgbClr val="2EA7E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defPPr>
                  <a:defRPr lang="ru-RU"/>
                </a:defPPr>
                <a:lvl1pPr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1pPr>
                <a:lvl2pPr marL="457200" indent="-2286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2pPr>
                <a:lvl3pPr marL="914400" indent="-4572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3pPr>
                <a:lvl4pPr marL="1371600" indent="-6858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4pPr>
                <a:lvl5pPr marL="1828800" indent="-9144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5pPr>
                <a:lvl6pPr marL="2286000" algn="l" defTabSz="914400" rtl="0" eaLnBrk="1" latinLnBrk="0" hangingPunct="1">
                  <a:defRPr sz="5000" kern="1200">
                    <a:solidFill>
                      <a:srgbClr val="000000"/>
                    </a:solidFill>
                    <a:latin typeface="Helvetica Light"/>
                    <a:ea typeface="Helvetica Light"/>
                    <a:cs typeface="Helvetica Light"/>
                    <a:sym typeface="Helvetica Light"/>
                  </a:defRPr>
                </a:lvl6pPr>
                <a:lvl7pPr marL="2743200" algn="l" defTabSz="914400" rtl="0" eaLnBrk="1" latinLnBrk="0" hangingPunct="1">
                  <a:defRPr sz="5000" kern="1200">
                    <a:solidFill>
                      <a:srgbClr val="000000"/>
                    </a:solidFill>
                    <a:latin typeface="Helvetica Light"/>
                    <a:ea typeface="Helvetica Light"/>
                    <a:cs typeface="Helvetica Light"/>
                    <a:sym typeface="Helvetica Light"/>
                  </a:defRPr>
                </a:lvl7pPr>
                <a:lvl8pPr marL="3200400" algn="l" defTabSz="914400" rtl="0" eaLnBrk="1" latinLnBrk="0" hangingPunct="1">
                  <a:defRPr sz="5000" kern="1200">
                    <a:solidFill>
                      <a:srgbClr val="000000"/>
                    </a:solidFill>
                    <a:latin typeface="Helvetica Light"/>
                    <a:ea typeface="Helvetica Light"/>
                    <a:cs typeface="Helvetica Light"/>
                    <a:sym typeface="Helvetica Light"/>
                  </a:defRPr>
                </a:lvl8pPr>
                <a:lvl9pPr marL="3657600" algn="l" defTabSz="914400" rtl="0" eaLnBrk="1" latinLnBrk="0" hangingPunct="1">
                  <a:defRPr sz="5000" kern="1200">
                    <a:solidFill>
                      <a:srgbClr val="000000"/>
                    </a:solidFill>
                    <a:latin typeface="Helvetica Light"/>
                    <a:ea typeface="Helvetica Light"/>
                    <a:cs typeface="Helvetica Light"/>
                    <a:sym typeface="Helvetica Light"/>
                  </a:defRPr>
                </a:lvl9pPr>
              </a:lstStyle>
              <a:p>
                <a:endParaRPr lang="ru-RU" sz="2500" dirty="0"/>
              </a:p>
            </p:txBody>
          </p:sp>
          <p:sp>
            <p:nvSpPr>
              <p:cNvPr id="10" name="Shape 399"/>
              <p:cNvSpPr>
                <a:spLocks/>
              </p:cNvSpPr>
              <p:nvPr/>
            </p:nvSpPr>
            <p:spPr bwMode="auto">
              <a:xfrm rot="2700000">
                <a:off x="3637499" y="822715"/>
                <a:ext cx="3966017" cy="3956959"/>
              </a:xfrm>
              <a:custGeom>
                <a:avLst/>
                <a:gdLst>
                  <a:gd name="T0" fmla="*/ 2147483646 w 21368"/>
                  <a:gd name="T1" fmla="*/ 2147483646 h 21473"/>
                  <a:gd name="T2" fmla="*/ 2147483646 w 21368"/>
                  <a:gd name="T3" fmla="*/ 2147483646 h 21473"/>
                  <a:gd name="T4" fmla="*/ 2147483646 w 21368"/>
                  <a:gd name="T5" fmla="*/ 2147483646 h 21473"/>
                  <a:gd name="T6" fmla="*/ 2147483646 w 21368"/>
                  <a:gd name="T7" fmla="*/ 2147483646 h 2147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68" h="21473" extrusionOk="0">
                    <a:moveTo>
                      <a:pt x="16083" y="5318"/>
                    </a:moveTo>
                    <a:lnTo>
                      <a:pt x="9848" y="5295"/>
                    </a:lnTo>
                    <a:cubicBezTo>
                      <a:pt x="9448" y="5334"/>
                      <a:pt x="9085" y="5058"/>
                      <a:pt x="9012" y="4660"/>
                    </a:cubicBezTo>
                    <a:cubicBezTo>
                      <a:pt x="8967" y="4409"/>
                      <a:pt x="9052" y="4152"/>
                      <a:pt x="9239" y="3979"/>
                    </a:cubicBezTo>
                    <a:cubicBezTo>
                      <a:pt x="10906" y="2774"/>
                      <a:pt x="10148" y="129"/>
                      <a:pt x="8100" y="4"/>
                    </a:cubicBezTo>
                    <a:cubicBezTo>
                      <a:pt x="5938" y="-127"/>
                      <a:pt x="4892" y="2622"/>
                      <a:pt x="6587" y="3979"/>
                    </a:cubicBezTo>
                    <a:cubicBezTo>
                      <a:pt x="6816" y="4231"/>
                      <a:pt x="6858" y="4603"/>
                      <a:pt x="6691" y="4900"/>
                    </a:cubicBezTo>
                    <a:cubicBezTo>
                      <a:pt x="6537" y="5173"/>
                      <a:pt x="6237" y="5327"/>
                      <a:pt x="5927" y="5291"/>
                    </a:cubicBezTo>
                    <a:lnTo>
                      <a:pt x="0" y="5300"/>
                    </a:lnTo>
                    <a:lnTo>
                      <a:pt x="11" y="11352"/>
                    </a:lnTo>
                    <a:cubicBezTo>
                      <a:pt x="-21" y="11526"/>
                      <a:pt x="16" y="11700"/>
                      <a:pt x="105" y="11841"/>
                    </a:cubicBezTo>
                    <a:cubicBezTo>
                      <a:pt x="191" y="11976"/>
                      <a:pt x="324" y="12080"/>
                      <a:pt x="486" y="12131"/>
                    </a:cubicBezTo>
                    <a:cubicBezTo>
                      <a:pt x="665" y="12187"/>
                      <a:pt x="850" y="12168"/>
                      <a:pt x="1018" y="12112"/>
                    </a:cubicBezTo>
                    <a:cubicBezTo>
                      <a:pt x="1203" y="12050"/>
                      <a:pt x="1374" y="11941"/>
                      <a:pt x="1512" y="11787"/>
                    </a:cubicBezTo>
                    <a:cubicBezTo>
                      <a:pt x="3033" y="10342"/>
                      <a:pt x="5518" y="11583"/>
                      <a:pt x="5297" y="13677"/>
                    </a:cubicBezTo>
                    <a:cubicBezTo>
                      <a:pt x="5082" y="15712"/>
                      <a:pt x="2499" y="16425"/>
                      <a:pt x="1285" y="14783"/>
                    </a:cubicBezTo>
                    <a:cubicBezTo>
                      <a:pt x="1096" y="14510"/>
                      <a:pt x="742" y="14409"/>
                      <a:pt x="439" y="14541"/>
                    </a:cubicBezTo>
                    <a:cubicBezTo>
                      <a:pt x="178" y="14654"/>
                      <a:pt x="14" y="14919"/>
                      <a:pt x="28" y="15205"/>
                    </a:cubicBezTo>
                    <a:lnTo>
                      <a:pt x="18" y="21445"/>
                    </a:lnTo>
                    <a:lnTo>
                      <a:pt x="5847" y="21468"/>
                    </a:lnTo>
                    <a:cubicBezTo>
                      <a:pt x="6204" y="21464"/>
                      <a:pt x="6510" y="21208"/>
                      <a:pt x="6579" y="20855"/>
                    </a:cubicBezTo>
                    <a:cubicBezTo>
                      <a:pt x="6630" y="20599"/>
                      <a:pt x="6541" y="20335"/>
                      <a:pt x="6347" y="20162"/>
                    </a:cubicBezTo>
                    <a:cubicBezTo>
                      <a:pt x="4865" y="18699"/>
                      <a:pt x="5947" y="16166"/>
                      <a:pt x="8020" y="16243"/>
                    </a:cubicBezTo>
                    <a:cubicBezTo>
                      <a:pt x="10017" y="16317"/>
                      <a:pt x="10931" y="18783"/>
                      <a:pt x="9471" y="20157"/>
                    </a:cubicBezTo>
                    <a:cubicBezTo>
                      <a:pt x="9260" y="20347"/>
                      <a:pt x="9179" y="20644"/>
                      <a:pt x="9264" y="20916"/>
                    </a:cubicBezTo>
                    <a:cubicBezTo>
                      <a:pt x="9355" y="21206"/>
                      <a:pt x="9614" y="21409"/>
                      <a:pt x="9915" y="21426"/>
                    </a:cubicBezTo>
                    <a:lnTo>
                      <a:pt x="16081" y="21473"/>
                    </a:lnTo>
                    <a:lnTo>
                      <a:pt x="16081" y="15590"/>
                    </a:lnTo>
                    <a:cubicBezTo>
                      <a:pt x="16056" y="15279"/>
                      <a:pt x="16208" y="14980"/>
                      <a:pt x="16472" y="14817"/>
                    </a:cubicBezTo>
                    <a:cubicBezTo>
                      <a:pt x="16770" y="14635"/>
                      <a:pt x="17149" y="14660"/>
                      <a:pt x="17421" y="14879"/>
                    </a:cubicBezTo>
                    <a:cubicBezTo>
                      <a:pt x="18893" y="16511"/>
                      <a:pt x="21579" y="15303"/>
                      <a:pt x="21355" y="13110"/>
                    </a:cubicBezTo>
                    <a:cubicBezTo>
                      <a:pt x="21151" y="11118"/>
                      <a:pt x="18638" y="10396"/>
                      <a:pt x="17421" y="11980"/>
                    </a:cubicBezTo>
                    <a:cubicBezTo>
                      <a:pt x="17244" y="12163"/>
                      <a:pt x="16989" y="12246"/>
                      <a:pt x="16739" y="12201"/>
                    </a:cubicBezTo>
                    <a:cubicBezTo>
                      <a:pt x="16333" y="12130"/>
                      <a:pt x="16046" y="11761"/>
                      <a:pt x="16073" y="11347"/>
                    </a:cubicBezTo>
                    <a:lnTo>
                      <a:pt x="16083" y="5318"/>
                    </a:lnTo>
                    <a:close/>
                  </a:path>
                </a:pathLst>
              </a:custGeom>
              <a:solidFill>
                <a:srgbClr val="7EBB4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defPPr>
                  <a:defRPr lang="ru-RU"/>
                </a:defPPr>
                <a:lvl1pPr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1pPr>
                <a:lvl2pPr marL="457200" indent="-2286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2pPr>
                <a:lvl3pPr marL="914400" indent="-4572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3pPr>
                <a:lvl4pPr marL="1371600" indent="-6858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4pPr>
                <a:lvl5pPr marL="1828800" indent="-9144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5pPr>
                <a:lvl6pPr marL="2286000" algn="l" defTabSz="914400" rtl="0" eaLnBrk="1" latinLnBrk="0" hangingPunct="1">
                  <a:defRPr sz="5000" kern="1200">
                    <a:solidFill>
                      <a:srgbClr val="000000"/>
                    </a:solidFill>
                    <a:latin typeface="Helvetica Light"/>
                    <a:ea typeface="Helvetica Light"/>
                    <a:cs typeface="Helvetica Light"/>
                    <a:sym typeface="Helvetica Light"/>
                  </a:defRPr>
                </a:lvl6pPr>
                <a:lvl7pPr marL="2743200" algn="l" defTabSz="914400" rtl="0" eaLnBrk="1" latinLnBrk="0" hangingPunct="1">
                  <a:defRPr sz="5000" kern="1200">
                    <a:solidFill>
                      <a:srgbClr val="000000"/>
                    </a:solidFill>
                    <a:latin typeface="Helvetica Light"/>
                    <a:ea typeface="Helvetica Light"/>
                    <a:cs typeface="Helvetica Light"/>
                    <a:sym typeface="Helvetica Light"/>
                  </a:defRPr>
                </a:lvl7pPr>
                <a:lvl8pPr marL="3200400" algn="l" defTabSz="914400" rtl="0" eaLnBrk="1" latinLnBrk="0" hangingPunct="1">
                  <a:defRPr sz="5000" kern="1200">
                    <a:solidFill>
                      <a:srgbClr val="000000"/>
                    </a:solidFill>
                    <a:latin typeface="Helvetica Light"/>
                    <a:ea typeface="Helvetica Light"/>
                    <a:cs typeface="Helvetica Light"/>
                    <a:sym typeface="Helvetica Light"/>
                  </a:defRPr>
                </a:lvl8pPr>
                <a:lvl9pPr marL="3657600" algn="l" defTabSz="914400" rtl="0" eaLnBrk="1" latinLnBrk="0" hangingPunct="1">
                  <a:defRPr sz="5000" kern="1200">
                    <a:solidFill>
                      <a:srgbClr val="000000"/>
                    </a:solidFill>
                    <a:latin typeface="Helvetica Light"/>
                    <a:ea typeface="Helvetica Light"/>
                    <a:cs typeface="Helvetica Light"/>
                    <a:sym typeface="Helvetica Light"/>
                  </a:defRPr>
                </a:lvl9pPr>
              </a:lstStyle>
              <a:p>
                <a:endParaRPr lang="ru-RU" sz="2500" dirty="0"/>
              </a:p>
            </p:txBody>
          </p:sp>
          <p:sp>
            <p:nvSpPr>
              <p:cNvPr id="11" name="Shape 400"/>
              <p:cNvSpPr>
                <a:spLocks/>
              </p:cNvSpPr>
              <p:nvPr/>
            </p:nvSpPr>
            <p:spPr bwMode="auto">
              <a:xfrm rot="2700000">
                <a:off x="2260613" y="5032831"/>
                <a:ext cx="3977409" cy="3988036"/>
              </a:xfrm>
              <a:custGeom>
                <a:avLst/>
                <a:gdLst>
                  <a:gd name="T0" fmla="*/ 2147483646 w 21598"/>
                  <a:gd name="T1" fmla="*/ 2147483646 h 21466"/>
                  <a:gd name="T2" fmla="*/ 2147483646 w 21598"/>
                  <a:gd name="T3" fmla="*/ 2147483646 h 21466"/>
                  <a:gd name="T4" fmla="*/ 2147483646 w 21598"/>
                  <a:gd name="T5" fmla="*/ 2147483646 h 21466"/>
                  <a:gd name="T6" fmla="*/ 2147483646 w 21598"/>
                  <a:gd name="T7" fmla="*/ 2147483646 h 2146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466" extrusionOk="0">
                    <a:moveTo>
                      <a:pt x="21598" y="85"/>
                    </a:moveTo>
                    <a:lnTo>
                      <a:pt x="21598" y="6384"/>
                    </a:lnTo>
                    <a:cubicBezTo>
                      <a:pt x="21584" y="6673"/>
                      <a:pt x="21382" y="6919"/>
                      <a:pt x="21099" y="6990"/>
                    </a:cubicBezTo>
                    <a:cubicBezTo>
                      <a:pt x="20838" y="7056"/>
                      <a:pt x="20564" y="6958"/>
                      <a:pt x="20406" y="6743"/>
                    </a:cubicBezTo>
                    <a:cubicBezTo>
                      <a:pt x="18963" y="5087"/>
                      <a:pt x="16223" y="6185"/>
                      <a:pt x="16347" y="8370"/>
                    </a:cubicBezTo>
                    <a:cubicBezTo>
                      <a:pt x="16466" y="10463"/>
                      <a:pt x="19143" y="11284"/>
                      <a:pt x="20434" y="9624"/>
                    </a:cubicBezTo>
                    <a:cubicBezTo>
                      <a:pt x="20563" y="9481"/>
                      <a:pt x="20757" y="9414"/>
                      <a:pt x="20948" y="9446"/>
                    </a:cubicBezTo>
                    <a:cubicBezTo>
                      <a:pt x="21139" y="9478"/>
                      <a:pt x="21292" y="9594"/>
                      <a:pt x="21395" y="9739"/>
                    </a:cubicBezTo>
                    <a:cubicBezTo>
                      <a:pt x="21500" y="9888"/>
                      <a:pt x="21556" y="10072"/>
                      <a:pt x="21540" y="10267"/>
                    </a:cubicBezTo>
                    <a:lnTo>
                      <a:pt x="21540" y="16202"/>
                    </a:lnTo>
                    <a:lnTo>
                      <a:pt x="15184" y="16202"/>
                    </a:lnTo>
                    <a:cubicBezTo>
                      <a:pt x="14936" y="16219"/>
                      <a:pt x="14716" y="16366"/>
                      <a:pt x="14608" y="16588"/>
                    </a:cubicBezTo>
                    <a:cubicBezTo>
                      <a:pt x="14471" y="16868"/>
                      <a:pt x="14537" y="17204"/>
                      <a:pt x="14770" y="17414"/>
                    </a:cubicBezTo>
                    <a:cubicBezTo>
                      <a:pt x="16532" y="18778"/>
                      <a:pt x="15475" y="21579"/>
                      <a:pt x="13243" y="21463"/>
                    </a:cubicBezTo>
                    <a:cubicBezTo>
                      <a:pt x="11113" y="21352"/>
                      <a:pt x="10315" y="18642"/>
                      <a:pt x="12052" y="17414"/>
                    </a:cubicBezTo>
                    <a:cubicBezTo>
                      <a:pt x="12265" y="17246"/>
                      <a:pt x="12358" y="16969"/>
                      <a:pt x="12289" y="16708"/>
                    </a:cubicBezTo>
                    <a:cubicBezTo>
                      <a:pt x="12212" y="16422"/>
                      <a:pt x="11959" y="16217"/>
                      <a:pt x="11661" y="16200"/>
                    </a:cubicBezTo>
                    <a:lnTo>
                      <a:pt x="5260" y="16189"/>
                    </a:lnTo>
                    <a:lnTo>
                      <a:pt x="5260" y="9983"/>
                    </a:lnTo>
                    <a:cubicBezTo>
                      <a:pt x="5256" y="9707"/>
                      <a:pt x="5070" y="9467"/>
                      <a:pt x="4803" y="9390"/>
                    </a:cubicBezTo>
                    <a:cubicBezTo>
                      <a:pt x="4578" y="9326"/>
                      <a:pt x="4336" y="9392"/>
                      <a:pt x="4176" y="9562"/>
                    </a:cubicBezTo>
                    <a:cubicBezTo>
                      <a:pt x="2809" y="11296"/>
                      <a:pt x="2" y="10339"/>
                      <a:pt x="0" y="8138"/>
                    </a:cubicBezTo>
                    <a:cubicBezTo>
                      <a:pt x="-2" y="5934"/>
                      <a:pt x="2810" y="4974"/>
                      <a:pt x="4178" y="6711"/>
                    </a:cubicBezTo>
                    <a:cubicBezTo>
                      <a:pt x="4293" y="6925"/>
                      <a:pt x="4545" y="7030"/>
                      <a:pt x="4779" y="6960"/>
                    </a:cubicBezTo>
                    <a:cubicBezTo>
                      <a:pt x="4944" y="6910"/>
                      <a:pt x="5064" y="6792"/>
                      <a:pt x="5147" y="6658"/>
                    </a:cubicBezTo>
                    <a:cubicBezTo>
                      <a:pt x="5248" y="6494"/>
                      <a:pt x="5299" y="6297"/>
                      <a:pt x="5278" y="6090"/>
                    </a:cubicBezTo>
                    <a:lnTo>
                      <a:pt x="5278" y="2"/>
                    </a:lnTo>
                    <a:lnTo>
                      <a:pt x="11941" y="2"/>
                    </a:lnTo>
                    <a:cubicBezTo>
                      <a:pt x="12212" y="-21"/>
                      <a:pt x="12453" y="170"/>
                      <a:pt x="12490" y="437"/>
                    </a:cubicBezTo>
                    <a:cubicBezTo>
                      <a:pt x="12516" y="624"/>
                      <a:pt x="12430" y="808"/>
                      <a:pt x="12271" y="910"/>
                    </a:cubicBezTo>
                    <a:cubicBezTo>
                      <a:pt x="11222" y="1475"/>
                      <a:pt x="10841" y="2529"/>
                      <a:pt x="11009" y="3493"/>
                    </a:cubicBezTo>
                    <a:cubicBezTo>
                      <a:pt x="11180" y="4471"/>
                      <a:pt x="11919" y="5356"/>
                      <a:pt x="13126" y="5487"/>
                    </a:cubicBezTo>
                    <a:cubicBezTo>
                      <a:pt x="15803" y="5776"/>
                      <a:pt x="16954" y="2209"/>
                      <a:pt x="14605" y="903"/>
                    </a:cubicBezTo>
                    <a:cubicBezTo>
                      <a:pt x="14401" y="811"/>
                      <a:pt x="14301" y="581"/>
                      <a:pt x="14372" y="370"/>
                    </a:cubicBezTo>
                    <a:cubicBezTo>
                      <a:pt x="14450" y="138"/>
                      <a:pt x="14704" y="14"/>
                      <a:pt x="14937" y="93"/>
                    </a:cubicBezTo>
                    <a:lnTo>
                      <a:pt x="21598" y="85"/>
                    </a:lnTo>
                    <a:close/>
                  </a:path>
                </a:pathLst>
              </a:custGeom>
              <a:solidFill>
                <a:srgbClr val="EC562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defPPr>
                  <a:defRPr lang="ru-RU"/>
                </a:defPPr>
                <a:lvl1pPr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1pPr>
                <a:lvl2pPr marL="457200" indent="-2286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2pPr>
                <a:lvl3pPr marL="914400" indent="-4572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3pPr>
                <a:lvl4pPr marL="1371600" indent="-6858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4pPr>
                <a:lvl5pPr marL="1828800" indent="-9144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5pPr>
                <a:lvl6pPr marL="2286000" algn="l" defTabSz="914400" rtl="0" eaLnBrk="1" latinLnBrk="0" hangingPunct="1">
                  <a:defRPr sz="5000" kern="1200">
                    <a:solidFill>
                      <a:srgbClr val="000000"/>
                    </a:solidFill>
                    <a:latin typeface="Helvetica Light"/>
                    <a:ea typeface="Helvetica Light"/>
                    <a:cs typeface="Helvetica Light"/>
                    <a:sym typeface="Helvetica Light"/>
                  </a:defRPr>
                </a:lvl6pPr>
                <a:lvl7pPr marL="2743200" algn="l" defTabSz="914400" rtl="0" eaLnBrk="1" latinLnBrk="0" hangingPunct="1">
                  <a:defRPr sz="5000" kern="1200">
                    <a:solidFill>
                      <a:srgbClr val="000000"/>
                    </a:solidFill>
                    <a:latin typeface="Helvetica Light"/>
                    <a:ea typeface="Helvetica Light"/>
                    <a:cs typeface="Helvetica Light"/>
                    <a:sym typeface="Helvetica Light"/>
                  </a:defRPr>
                </a:lvl7pPr>
                <a:lvl8pPr marL="3200400" algn="l" defTabSz="914400" rtl="0" eaLnBrk="1" latinLnBrk="0" hangingPunct="1">
                  <a:defRPr sz="5000" kern="1200">
                    <a:solidFill>
                      <a:srgbClr val="000000"/>
                    </a:solidFill>
                    <a:latin typeface="Helvetica Light"/>
                    <a:ea typeface="Helvetica Light"/>
                    <a:cs typeface="Helvetica Light"/>
                    <a:sym typeface="Helvetica Light"/>
                  </a:defRPr>
                </a:lvl8pPr>
                <a:lvl9pPr marL="3657600" algn="l" defTabSz="914400" rtl="0" eaLnBrk="1" latinLnBrk="0" hangingPunct="1">
                  <a:defRPr sz="5000" kern="1200">
                    <a:solidFill>
                      <a:srgbClr val="000000"/>
                    </a:solidFill>
                    <a:latin typeface="Helvetica Light"/>
                    <a:ea typeface="Helvetica Light"/>
                    <a:cs typeface="Helvetica Light"/>
                    <a:sym typeface="Helvetica Light"/>
                  </a:defRPr>
                </a:lvl9pPr>
              </a:lstStyle>
              <a:p>
                <a:endParaRPr lang="ru-RU" sz="2500" dirty="0"/>
              </a:p>
            </p:txBody>
          </p:sp>
        </p:grpSp>
        <p:sp>
          <p:nvSpPr>
            <p:cNvPr id="4" name="Shape 402"/>
            <p:cNvSpPr>
              <a:spLocks noChangeArrowheads="1"/>
            </p:cNvSpPr>
            <p:nvPr/>
          </p:nvSpPr>
          <p:spPr bwMode="auto">
            <a:xfrm>
              <a:off x="16309750" y="1639967"/>
              <a:ext cx="7773412" cy="30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defPPr>
                <a:defRPr lang="ru-RU"/>
              </a:defPPr>
              <a:lvl1pPr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1pPr>
              <a:lvl2pPr marL="457200" indent="-2286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2pPr>
              <a:lvl3pPr marL="914400" indent="-4572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3pPr>
              <a:lvl4pPr marL="1371600" indent="-6858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4pPr>
              <a:lvl5pPr marL="1828800" indent="-9144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5pPr>
              <a:lvl6pPr marL="2286000" algn="l" defTabSz="914400" rtl="0" eaLnBrk="1" latinLnBrk="0" hangingPunct="1">
                <a:defRPr sz="5000" kern="1200">
                  <a:solidFill>
                    <a:srgbClr val="000000"/>
                  </a:solidFill>
                  <a:latin typeface="Helvetica Light"/>
                  <a:ea typeface="Helvetica Light"/>
                  <a:cs typeface="Helvetica Light"/>
                  <a:sym typeface="Helvetica Light"/>
                </a:defRPr>
              </a:lvl6pPr>
              <a:lvl7pPr marL="2743200" algn="l" defTabSz="914400" rtl="0" eaLnBrk="1" latinLnBrk="0" hangingPunct="1">
                <a:defRPr sz="5000" kern="1200">
                  <a:solidFill>
                    <a:srgbClr val="000000"/>
                  </a:solidFill>
                  <a:latin typeface="Helvetica Light"/>
                  <a:ea typeface="Helvetica Light"/>
                  <a:cs typeface="Helvetica Light"/>
                  <a:sym typeface="Helvetica Light"/>
                </a:defRPr>
              </a:lvl7pPr>
              <a:lvl8pPr marL="3200400" algn="l" defTabSz="914400" rtl="0" eaLnBrk="1" latinLnBrk="0" hangingPunct="1">
                <a:defRPr sz="5000" kern="1200">
                  <a:solidFill>
                    <a:srgbClr val="000000"/>
                  </a:solidFill>
                  <a:latin typeface="Helvetica Light"/>
                  <a:ea typeface="Helvetica Light"/>
                  <a:cs typeface="Helvetica Light"/>
                  <a:sym typeface="Helvetica Light"/>
                </a:defRPr>
              </a:lvl8pPr>
              <a:lvl9pPr marL="3657600" algn="l" defTabSz="914400" rtl="0" eaLnBrk="1" latinLnBrk="0" hangingPunct="1">
                <a:defRPr sz="5000" kern="1200">
                  <a:solidFill>
                    <a:srgbClr val="000000"/>
                  </a:solidFill>
                  <a:latin typeface="Helvetica Light"/>
                  <a:ea typeface="Helvetica Light"/>
                  <a:cs typeface="Helvetica Light"/>
                  <a:sym typeface="Helvetica Light"/>
                </a:defRPr>
              </a:lvl9pPr>
            </a:lstStyle>
            <a:p>
              <a:pPr algn="just" eaLnBrk="1"/>
              <a:r>
                <a:rPr lang="ru-RU" altLang="ru-RU" sz="1800" b="1" dirty="0">
                  <a:solidFill>
                    <a:srgbClr val="2EA7E2"/>
                  </a:solidFill>
                  <a:latin typeface="Times New Roman" panose="02020603050405020304" pitchFamily="18" charset="0"/>
                  <a:cs typeface="Times New Roman" panose="02020603050405020304" pitchFamily="18" charset="0"/>
                  <a:sym typeface="Helvetica" panose="020B0604020202020204" pitchFamily="34" charset="0"/>
                </a:rPr>
                <a:t>03.</a:t>
              </a:r>
              <a:r>
                <a:rPr lang="ru-RU" altLang="ru-RU" sz="1800" b="1" dirty="0">
                  <a:latin typeface="Times New Roman" panose="02020603050405020304" pitchFamily="18" charset="0"/>
                  <a:cs typeface="Times New Roman" panose="02020603050405020304" pitchFamily="18" charset="0"/>
                  <a:sym typeface="Helvetica" panose="020B0604020202020204" pitchFamily="34" charset="0"/>
                </a:rPr>
                <a:t> </a:t>
              </a:r>
              <a:r>
                <a:rPr lang="kk-KZ" sz="1600" dirty="0">
                  <a:latin typeface="Times New Roman" panose="02020603050405020304" pitchFamily="18" charset="0"/>
                </a:rPr>
                <a:t>Мұғалім бөлім/ортақ тақырыптар бойынша жиынтық бағалаудың нәтижелеріне талдау жасайды. Бұл оқушыларға пайдалы кері байланыс беруге, сыныптың оқу жетістігі деңгейін анықтауға мүмкіндік береді. </a:t>
              </a:r>
              <a:endParaRPr lang="ru-RU" altLang="ru-RU" sz="1600" b="1" dirty="0">
                <a:latin typeface="Times New Roman" panose="02020603050405020304" pitchFamily="18" charset="0"/>
                <a:cs typeface="Times New Roman" panose="02020603050405020304" pitchFamily="18" charset="0"/>
                <a:sym typeface="Helvetica" panose="020B0604020202020204" pitchFamily="34" charset="0"/>
              </a:endParaRPr>
            </a:p>
          </p:txBody>
        </p:sp>
        <p:sp>
          <p:nvSpPr>
            <p:cNvPr id="5" name="Shape 405"/>
            <p:cNvSpPr>
              <a:spLocks noChangeArrowheads="1"/>
            </p:cNvSpPr>
            <p:nvPr/>
          </p:nvSpPr>
          <p:spPr bwMode="auto">
            <a:xfrm>
              <a:off x="16877422" y="8276662"/>
              <a:ext cx="8021429" cy="26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defPPr>
                <a:defRPr lang="ru-RU"/>
              </a:defPPr>
              <a:lvl1pPr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1pPr>
              <a:lvl2pPr marL="457200" indent="-2286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2pPr>
              <a:lvl3pPr marL="914400" indent="-4572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3pPr>
              <a:lvl4pPr marL="1371600" indent="-6858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4pPr>
              <a:lvl5pPr marL="1828800" indent="-9144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5pPr>
              <a:lvl6pPr marL="2286000" algn="l" defTabSz="914400" rtl="0" eaLnBrk="1" latinLnBrk="0" hangingPunct="1">
                <a:defRPr sz="5000" kern="1200">
                  <a:solidFill>
                    <a:srgbClr val="000000"/>
                  </a:solidFill>
                  <a:latin typeface="Helvetica Light"/>
                  <a:ea typeface="Helvetica Light"/>
                  <a:cs typeface="Helvetica Light"/>
                  <a:sym typeface="Helvetica Light"/>
                </a:defRPr>
              </a:lvl6pPr>
              <a:lvl7pPr marL="2743200" algn="l" defTabSz="914400" rtl="0" eaLnBrk="1" latinLnBrk="0" hangingPunct="1">
                <a:defRPr sz="5000" kern="1200">
                  <a:solidFill>
                    <a:srgbClr val="000000"/>
                  </a:solidFill>
                  <a:latin typeface="Helvetica Light"/>
                  <a:ea typeface="Helvetica Light"/>
                  <a:cs typeface="Helvetica Light"/>
                  <a:sym typeface="Helvetica Light"/>
                </a:defRPr>
              </a:lvl7pPr>
              <a:lvl8pPr marL="3200400" algn="l" defTabSz="914400" rtl="0" eaLnBrk="1" latinLnBrk="0" hangingPunct="1">
                <a:defRPr sz="5000" kern="1200">
                  <a:solidFill>
                    <a:srgbClr val="000000"/>
                  </a:solidFill>
                  <a:latin typeface="Helvetica Light"/>
                  <a:ea typeface="Helvetica Light"/>
                  <a:cs typeface="Helvetica Light"/>
                  <a:sym typeface="Helvetica Light"/>
                </a:defRPr>
              </a:lvl8pPr>
              <a:lvl9pPr marL="3657600" algn="l" defTabSz="914400" rtl="0" eaLnBrk="1" latinLnBrk="0" hangingPunct="1">
                <a:defRPr sz="5000" kern="1200">
                  <a:solidFill>
                    <a:srgbClr val="000000"/>
                  </a:solidFill>
                  <a:latin typeface="Helvetica Light"/>
                  <a:ea typeface="Helvetica Light"/>
                  <a:cs typeface="Helvetica Light"/>
                  <a:sym typeface="Helvetica Light"/>
                </a:defRPr>
              </a:lvl9pPr>
            </a:lstStyle>
            <a:p>
              <a:pPr algn="just"/>
              <a:r>
                <a:rPr lang="ru-RU" altLang="ru-RU" sz="1800" b="1" dirty="0">
                  <a:solidFill>
                    <a:srgbClr val="EC5622"/>
                  </a:solidFill>
                  <a:latin typeface="Times New Roman" panose="02020603050405020304" pitchFamily="18" charset="0"/>
                  <a:cs typeface="Times New Roman" panose="02020603050405020304" pitchFamily="18" charset="0"/>
                  <a:sym typeface="Helvetica" panose="020B0604020202020204" pitchFamily="34" charset="0"/>
                </a:rPr>
                <a:t>04.</a:t>
              </a:r>
              <a:r>
                <a:rPr lang="ru-RU" altLang="ru-RU" sz="1800" b="1" dirty="0">
                  <a:latin typeface="Times New Roman" panose="02020603050405020304" pitchFamily="18" charset="0"/>
                  <a:cs typeface="Times New Roman" panose="02020603050405020304" pitchFamily="18" charset="0"/>
                  <a:sym typeface="Helvetica" panose="020B0604020202020204" pitchFamily="34" charset="0"/>
                </a:rPr>
                <a:t> </a:t>
              </a:r>
              <a:r>
                <a:rPr lang="kk-KZ" sz="1600" dirty="0">
                  <a:latin typeface="Times New Roman" panose="02020603050405020304" pitchFamily="18" charset="0"/>
                </a:rPr>
                <a:t>Сонымен қатар мұғалім қажеттігіне қарай алдағы сабақ жоспарларын, тапсырмалар мен қалыптастырушы бағалау тәсілдерін, жиынтық бағалау тапсырмаларын қайта қарастыруы мүмкін. </a:t>
              </a:r>
              <a:endParaRPr lang="kk-KZ" sz="1600" dirty="0"/>
            </a:p>
          </p:txBody>
        </p:sp>
        <p:sp>
          <p:nvSpPr>
            <p:cNvPr id="6" name="Shape 408"/>
            <p:cNvSpPr>
              <a:spLocks noChangeArrowheads="1"/>
            </p:cNvSpPr>
            <p:nvPr/>
          </p:nvSpPr>
          <p:spPr bwMode="auto">
            <a:xfrm>
              <a:off x="2477965" y="1639965"/>
              <a:ext cx="7596077" cy="26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defPPr>
                <a:defRPr lang="ru-RU"/>
              </a:defPPr>
              <a:lvl1pPr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1pPr>
              <a:lvl2pPr marL="457200" indent="-2286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2pPr>
              <a:lvl3pPr marL="914400" indent="-4572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3pPr>
              <a:lvl4pPr marL="1371600" indent="-6858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4pPr>
              <a:lvl5pPr marL="1828800" indent="-9144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5pPr>
              <a:lvl6pPr marL="2286000" algn="l" defTabSz="914400" rtl="0" eaLnBrk="1" latinLnBrk="0" hangingPunct="1">
                <a:defRPr sz="5000" kern="1200">
                  <a:solidFill>
                    <a:srgbClr val="000000"/>
                  </a:solidFill>
                  <a:latin typeface="Helvetica Light"/>
                  <a:ea typeface="Helvetica Light"/>
                  <a:cs typeface="Helvetica Light"/>
                  <a:sym typeface="Helvetica Light"/>
                </a:defRPr>
              </a:lvl6pPr>
              <a:lvl7pPr marL="2743200" algn="l" defTabSz="914400" rtl="0" eaLnBrk="1" latinLnBrk="0" hangingPunct="1">
                <a:defRPr sz="5000" kern="1200">
                  <a:solidFill>
                    <a:srgbClr val="000000"/>
                  </a:solidFill>
                  <a:latin typeface="Helvetica Light"/>
                  <a:ea typeface="Helvetica Light"/>
                  <a:cs typeface="Helvetica Light"/>
                  <a:sym typeface="Helvetica Light"/>
                </a:defRPr>
              </a:lvl7pPr>
              <a:lvl8pPr marL="3200400" algn="l" defTabSz="914400" rtl="0" eaLnBrk="1" latinLnBrk="0" hangingPunct="1">
                <a:defRPr sz="5000" kern="1200">
                  <a:solidFill>
                    <a:srgbClr val="000000"/>
                  </a:solidFill>
                  <a:latin typeface="Helvetica Light"/>
                  <a:ea typeface="Helvetica Light"/>
                  <a:cs typeface="Helvetica Light"/>
                  <a:sym typeface="Helvetica Light"/>
                </a:defRPr>
              </a:lvl8pPr>
              <a:lvl9pPr marL="3657600" algn="l" defTabSz="914400" rtl="0" eaLnBrk="1" latinLnBrk="0" hangingPunct="1">
                <a:defRPr sz="5000" kern="1200">
                  <a:solidFill>
                    <a:srgbClr val="000000"/>
                  </a:solidFill>
                  <a:latin typeface="Helvetica Light"/>
                  <a:ea typeface="Helvetica Light"/>
                  <a:cs typeface="Helvetica Light"/>
                  <a:sym typeface="Helvetica Light"/>
                </a:defRPr>
              </a:lvl9pPr>
            </a:lstStyle>
            <a:p>
              <a:pPr algn="just" eaLnBrk="1"/>
              <a:r>
                <a:rPr lang="ru-RU" altLang="ru-RU" sz="1800" b="1" dirty="0">
                  <a:solidFill>
                    <a:srgbClr val="7EBB41"/>
                  </a:solidFill>
                  <a:latin typeface="Times New Roman" panose="02020603050405020304" pitchFamily="18" charset="0"/>
                  <a:cs typeface="Times New Roman" panose="02020603050405020304" pitchFamily="18" charset="0"/>
                  <a:sym typeface="Helvetica" panose="020B0604020202020204" pitchFamily="34" charset="0"/>
                </a:rPr>
                <a:t>01.</a:t>
              </a:r>
              <a:r>
                <a:rPr lang="ru-RU" altLang="ru-RU" sz="1800" b="1" dirty="0">
                  <a:latin typeface="Times New Roman" panose="02020603050405020304" pitchFamily="18" charset="0"/>
                  <a:cs typeface="Times New Roman" panose="02020603050405020304" pitchFamily="18" charset="0"/>
                  <a:sym typeface="Helvetica" panose="020B0604020202020204" pitchFamily="34" charset="0"/>
                </a:rPr>
                <a:t> </a:t>
              </a:r>
              <a:r>
                <a:rPr lang="kk-KZ" sz="1600" dirty="0">
                  <a:latin typeface="Times New Roman" panose="02020603050405020304" pitchFamily="18" charset="0"/>
                </a:rPr>
                <a:t>Бөлім бойынша жиынтық бағалауға бөлінетін уақытты мұғалім берілген тапсырмалар мен оны орындауға кететін орташа уақытты есепке ала отырып жобалайды. </a:t>
              </a:r>
              <a:endParaRPr lang="ru-RU" altLang="ru-RU" sz="1600" b="1" dirty="0">
                <a:latin typeface="Times New Roman" panose="02020603050405020304" pitchFamily="18" charset="0"/>
                <a:cs typeface="Times New Roman" panose="02020603050405020304" pitchFamily="18" charset="0"/>
                <a:sym typeface="Helvetica" panose="020B0604020202020204" pitchFamily="34" charset="0"/>
              </a:endParaRPr>
            </a:p>
          </p:txBody>
        </p:sp>
        <p:sp>
          <p:nvSpPr>
            <p:cNvPr id="7" name="Shape 411"/>
            <p:cNvSpPr>
              <a:spLocks noChangeArrowheads="1"/>
            </p:cNvSpPr>
            <p:nvPr/>
          </p:nvSpPr>
          <p:spPr bwMode="auto">
            <a:xfrm>
              <a:off x="2782395" y="8264776"/>
              <a:ext cx="6054769" cy="212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defPPr>
                <a:defRPr lang="ru-RU"/>
              </a:defPPr>
              <a:lvl1pPr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1pPr>
              <a:lvl2pPr marL="457200" indent="-2286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2pPr>
              <a:lvl3pPr marL="914400" indent="-4572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3pPr>
              <a:lvl4pPr marL="1371600" indent="-6858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4pPr>
              <a:lvl5pPr marL="1828800" indent="-914400" algn="l" defTabSz="825500" rtl="0" eaLnBrk="0" fontAlgn="base" hangingPunct="0">
                <a:spcBef>
                  <a:spcPct val="0"/>
                </a:spcBef>
                <a:spcAft>
                  <a:spcPct val="0"/>
                </a:spcAft>
                <a:defRPr sz="5000" kern="1200">
                  <a:solidFill>
                    <a:srgbClr val="000000"/>
                  </a:solidFill>
                  <a:latin typeface="Helvetica Light"/>
                  <a:ea typeface="Helvetica Light"/>
                  <a:cs typeface="Helvetica Light"/>
                  <a:sym typeface="Helvetica Light"/>
                </a:defRPr>
              </a:lvl5pPr>
              <a:lvl6pPr marL="2286000" algn="l" defTabSz="914400" rtl="0" eaLnBrk="1" latinLnBrk="0" hangingPunct="1">
                <a:defRPr sz="5000" kern="1200">
                  <a:solidFill>
                    <a:srgbClr val="000000"/>
                  </a:solidFill>
                  <a:latin typeface="Helvetica Light"/>
                  <a:ea typeface="Helvetica Light"/>
                  <a:cs typeface="Helvetica Light"/>
                  <a:sym typeface="Helvetica Light"/>
                </a:defRPr>
              </a:lvl6pPr>
              <a:lvl7pPr marL="2743200" algn="l" defTabSz="914400" rtl="0" eaLnBrk="1" latinLnBrk="0" hangingPunct="1">
                <a:defRPr sz="5000" kern="1200">
                  <a:solidFill>
                    <a:srgbClr val="000000"/>
                  </a:solidFill>
                  <a:latin typeface="Helvetica Light"/>
                  <a:ea typeface="Helvetica Light"/>
                  <a:cs typeface="Helvetica Light"/>
                  <a:sym typeface="Helvetica Light"/>
                </a:defRPr>
              </a:lvl7pPr>
              <a:lvl8pPr marL="3200400" algn="l" defTabSz="914400" rtl="0" eaLnBrk="1" latinLnBrk="0" hangingPunct="1">
                <a:defRPr sz="5000" kern="1200">
                  <a:solidFill>
                    <a:srgbClr val="000000"/>
                  </a:solidFill>
                  <a:latin typeface="Helvetica Light"/>
                  <a:ea typeface="Helvetica Light"/>
                  <a:cs typeface="Helvetica Light"/>
                  <a:sym typeface="Helvetica Light"/>
                </a:defRPr>
              </a:lvl8pPr>
              <a:lvl9pPr marL="3657600" algn="l" defTabSz="914400" rtl="0" eaLnBrk="1" latinLnBrk="0" hangingPunct="1">
                <a:defRPr sz="5000" kern="1200">
                  <a:solidFill>
                    <a:srgbClr val="000000"/>
                  </a:solidFill>
                  <a:latin typeface="Helvetica Light"/>
                  <a:ea typeface="Helvetica Light"/>
                  <a:cs typeface="Helvetica Light"/>
                  <a:sym typeface="Helvetica Light"/>
                </a:defRPr>
              </a:lvl9pPr>
            </a:lstStyle>
            <a:p>
              <a:pPr algn="just" eaLnBrk="1"/>
              <a:r>
                <a:rPr lang="ru-RU" altLang="ru-RU" sz="1800" b="1" dirty="0">
                  <a:solidFill>
                    <a:srgbClr val="FDB616"/>
                  </a:solidFill>
                  <a:latin typeface="Times New Roman" panose="02020603050405020304" pitchFamily="18" charset="0"/>
                  <a:cs typeface="Times New Roman" panose="02020603050405020304" pitchFamily="18" charset="0"/>
                  <a:sym typeface="Helvetica" panose="020B0604020202020204" pitchFamily="34" charset="0"/>
                </a:rPr>
                <a:t>02. </a:t>
              </a:r>
              <a:r>
                <a:rPr lang="kk-KZ" sz="1600" dirty="0">
                  <a:latin typeface="Times New Roman" panose="02020603050405020304" pitchFamily="18" charset="0"/>
                </a:rPr>
                <a:t>Бөлім/ортақ тақырыптар бойынша жиынтық бағалауды сабақта 15-20 минут уақытқа есептеп жоспарлау ұсынылады</a:t>
              </a:r>
              <a:r>
                <a:rPr lang="kk-KZ" sz="1600" dirty="0" smtClean="0">
                  <a:latin typeface="Times New Roman" panose="02020603050405020304" pitchFamily="18" charset="0"/>
                </a:rPr>
                <a:t>.</a:t>
              </a:r>
              <a:endParaRPr lang="kk-KZ" sz="1600" dirty="0">
                <a:latin typeface="Times New Roman" panose="02020603050405020304" pitchFamily="18" charset="0"/>
              </a:endParaRPr>
            </a:p>
          </p:txBody>
        </p:sp>
      </p:grpSp>
    </p:spTree>
    <p:extLst>
      <p:ext uri="{BB962C8B-B14F-4D97-AF65-F5344CB8AC3E}">
        <p14:creationId xmlns:p14="http://schemas.microsoft.com/office/powerpoint/2010/main" val="3563385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998" y="548999"/>
            <a:ext cx="8640002" cy="900001"/>
          </a:xfrm>
        </p:spPr>
        <p:style>
          <a:lnRef idx="1">
            <a:schemeClr val="accent4"/>
          </a:lnRef>
          <a:fillRef idx="3">
            <a:schemeClr val="accent4"/>
          </a:fillRef>
          <a:effectRef idx="2">
            <a:schemeClr val="accent4"/>
          </a:effectRef>
          <a:fontRef idx="minor">
            <a:schemeClr val="lt1"/>
          </a:fontRef>
        </p:style>
        <p:txBody>
          <a:bodyPr>
            <a:noAutofit/>
          </a:bodyPr>
          <a:lstStyle/>
          <a:p>
            <a:pPr algn="just"/>
            <a:r>
              <a:rPr lang="kk-KZ" sz="2400" b="1" dirty="0">
                <a:solidFill>
                  <a:srgbClr val="000000"/>
                </a:solidFill>
                <a:latin typeface="Times New Roman" panose="02020603050405020304" pitchFamily="18" charset="0"/>
              </a:rPr>
              <a:t>Б</a:t>
            </a:r>
            <a:r>
              <a:rPr lang="kk-KZ" sz="2400" b="1" i="0" u="none" strike="noStrike" baseline="0" dirty="0" smtClean="0">
                <a:solidFill>
                  <a:srgbClr val="000000"/>
                </a:solidFill>
                <a:latin typeface="Times New Roman" panose="02020603050405020304" pitchFamily="18" charset="0"/>
              </a:rPr>
              <a:t>өлім бойынша жиынтық бағалау тапсырмасын әзірлеу алгоритмінің дескрипторын құрастыру</a:t>
            </a:r>
            <a:endParaRPr lang="ru-RU" sz="2400" b="1" dirty="0"/>
          </a:p>
        </p:txBody>
      </p:sp>
      <p:sp>
        <p:nvSpPr>
          <p:cNvPr id="6" name="Rectangle 254"/>
          <p:cNvSpPr>
            <a:spLocks noChangeArrowheads="1"/>
          </p:cNvSpPr>
          <p:nvPr/>
        </p:nvSpPr>
        <p:spPr bwMode="gray">
          <a:xfrm rot="2379063">
            <a:off x="478418" y="4991696"/>
            <a:ext cx="479425" cy="694267"/>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dirty="0"/>
          </a:p>
        </p:txBody>
      </p:sp>
      <p:sp>
        <p:nvSpPr>
          <p:cNvPr id="7" name="Text Box 255"/>
          <p:cNvSpPr txBox="1">
            <a:spLocks noChangeArrowheads="1"/>
          </p:cNvSpPr>
          <p:nvPr/>
        </p:nvSpPr>
        <p:spPr bwMode="gray">
          <a:xfrm>
            <a:off x="579593" y="5093735"/>
            <a:ext cx="356187" cy="461665"/>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4</a:t>
            </a:r>
          </a:p>
        </p:txBody>
      </p:sp>
      <p:sp>
        <p:nvSpPr>
          <p:cNvPr id="9" name="Rectangle 257"/>
          <p:cNvSpPr>
            <a:spLocks noChangeArrowheads="1"/>
          </p:cNvSpPr>
          <p:nvPr/>
        </p:nvSpPr>
        <p:spPr bwMode="gray">
          <a:xfrm rot="2509059">
            <a:off x="517977" y="1870128"/>
            <a:ext cx="479425" cy="694267"/>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dirty="0"/>
          </a:p>
        </p:txBody>
      </p:sp>
      <p:sp>
        <p:nvSpPr>
          <p:cNvPr id="10" name="Text Box 258"/>
          <p:cNvSpPr txBox="1">
            <a:spLocks noChangeArrowheads="1"/>
          </p:cNvSpPr>
          <p:nvPr/>
        </p:nvSpPr>
        <p:spPr bwMode="gray">
          <a:xfrm>
            <a:off x="1461001" y="1957939"/>
            <a:ext cx="10424278" cy="707886"/>
          </a:xfrm>
          <a:prstGeom prst="rect">
            <a:avLst/>
          </a:prstGeom>
          <a:solidFill>
            <a:schemeClr val="accent3">
              <a:lumMod val="20000"/>
              <a:lumOff val="80000"/>
            </a:schemeClr>
          </a:solidFill>
          <a:ln w="9525" algn="ctr">
            <a:noFill/>
            <a:miter lim="800000"/>
            <a:headEnd/>
            <a:tailEnd/>
          </a:ln>
          <a:effectLst/>
        </p:spPr>
        <p:txBody>
          <a:bodyPr wrap="square">
            <a:spAutoFit/>
          </a:bodyPr>
          <a:lstStyle/>
          <a:p>
            <a:pPr lvl="0" eaLnBrk="0" hangingPunct="0"/>
            <a:r>
              <a:rPr lang="kk-KZ" sz="2000" b="0" i="0" u="none" strike="noStrike" baseline="0" dirty="0" smtClean="0">
                <a:solidFill>
                  <a:srgbClr val="000000"/>
                </a:solidFill>
                <a:latin typeface="Times New Roman" panose="02020603050405020304" pitchFamily="18" charset="0"/>
              </a:rPr>
              <a:t>Дескрипторлар қалыптастырушы бағалау мен бөлім бойынша жиынтық бағалау процесінде қолданылады</a:t>
            </a:r>
            <a:endParaRPr lang="ru-RU" sz="2000" b="1" dirty="0">
              <a:latin typeface="Times New Roman" pitchFamily="18" charset="0"/>
              <a:cs typeface="Times New Roman" pitchFamily="18" charset="0"/>
            </a:endParaRPr>
          </a:p>
        </p:txBody>
      </p:sp>
      <p:sp>
        <p:nvSpPr>
          <p:cNvPr id="11" name="Text Box 259"/>
          <p:cNvSpPr txBox="1">
            <a:spLocks noChangeArrowheads="1"/>
          </p:cNvSpPr>
          <p:nvPr/>
        </p:nvSpPr>
        <p:spPr bwMode="gray">
          <a:xfrm>
            <a:off x="657032" y="1957939"/>
            <a:ext cx="356187" cy="461665"/>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1</a:t>
            </a:r>
          </a:p>
        </p:txBody>
      </p:sp>
      <p:sp>
        <p:nvSpPr>
          <p:cNvPr id="13" name="Rectangle 261"/>
          <p:cNvSpPr>
            <a:spLocks noChangeArrowheads="1"/>
          </p:cNvSpPr>
          <p:nvPr/>
        </p:nvSpPr>
        <p:spPr bwMode="gray">
          <a:xfrm rot="2482498">
            <a:off x="509318" y="2844556"/>
            <a:ext cx="479425" cy="694267"/>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dirty="0"/>
          </a:p>
        </p:txBody>
      </p:sp>
      <p:sp>
        <p:nvSpPr>
          <p:cNvPr id="14" name="Text Box 262"/>
          <p:cNvSpPr txBox="1">
            <a:spLocks noChangeArrowheads="1"/>
          </p:cNvSpPr>
          <p:nvPr/>
        </p:nvSpPr>
        <p:spPr bwMode="gray">
          <a:xfrm>
            <a:off x="651000" y="2932054"/>
            <a:ext cx="356188" cy="461665"/>
          </a:xfrm>
          <a:prstGeom prst="rect">
            <a:avLst/>
          </a:prstGeom>
          <a:noFill/>
          <a:ln w="9525" algn="ctr">
            <a:noFill/>
            <a:miter lim="800000"/>
            <a:headEnd/>
            <a:tailEnd/>
          </a:ln>
          <a:effectLst/>
        </p:spPr>
        <p:txBody>
          <a:bodyPr wrap="square">
            <a:spAutoFit/>
          </a:bodyPr>
          <a:lstStyle/>
          <a:p>
            <a:pPr algn="ctr" eaLnBrk="0" hangingPunct="0"/>
            <a:r>
              <a:rPr lang="en-US" sz="2400" b="1" dirty="0">
                <a:solidFill>
                  <a:srgbClr val="FFFFFF"/>
                </a:solidFill>
                <a:latin typeface="Arial" charset="0"/>
              </a:rPr>
              <a:t>2</a:t>
            </a:r>
          </a:p>
        </p:txBody>
      </p:sp>
      <p:sp>
        <p:nvSpPr>
          <p:cNvPr id="16" name="Rectangle 264"/>
          <p:cNvSpPr>
            <a:spLocks noChangeArrowheads="1"/>
          </p:cNvSpPr>
          <p:nvPr/>
        </p:nvSpPr>
        <p:spPr bwMode="gray">
          <a:xfrm rot="2644005">
            <a:off x="517976" y="3903011"/>
            <a:ext cx="479425" cy="69426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dirty="0"/>
          </a:p>
        </p:txBody>
      </p:sp>
      <p:sp>
        <p:nvSpPr>
          <p:cNvPr id="17" name="Text Box 265"/>
          <p:cNvSpPr txBox="1">
            <a:spLocks noChangeArrowheads="1"/>
          </p:cNvSpPr>
          <p:nvPr/>
        </p:nvSpPr>
        <p:spPr bwMode="gray">
          <a:xfrm>
            <a:off x="632826" y="4019311"/>
            <a:ext cx="356187" cy="461665"/>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21" name="Text Box 269"/>
          <p:cNvSpPr txBox="1">
            <a:spLocks noChangeArrowheads="1"/>
          </p:cNvSpPr>
          <p:nvPr/>
        </p:nvSpPr>
        <p:spPr bwMode="gray">
          <a:xfrm>
            <a:off x="1460999" y="2960856"/>
            <a:ext cx="10424279" cy="707886"/>
          </a:xfrm>
          <a:prstGeom prst="rect">
            <a:avLst/>
          </a:prstGeom>
          <a:solidFill>
            <a:schemeClr val="accent1">
              <a:lumMod val="20000"/>
              <a:lumOff val="80000"/>
            </a:schemeClr>
          </a:solidFill>
          <a:ln w="9525" algn="ctr">
            <a:noFill/>
            <a:miter lim="800000"/>
            <a:headEnd/>
            <a:tailEnd/>
          </a:ln>
          <a:effectLst/>
        </p:spPr>
        <p:txBody>
          <a:bodyPr wrap="square">
            <a:spAutoFit/>
          </a:bodyPr>
          <a:lstStyle/>
          <a:p>
            <a:r>
              <a:rPr lang="kk-KZ" sz="2000" b="0" i="0" u="none" strike="noStrike" baseline="0" dirty="0" smtClean="0">
                <a:solidFill>
                  <a:srgbClr val="000000"/>
                </a:solidFill>
                <a:latin typeface="Times New Roman" panose="02020603050405020304" pitchFamily="18" charset="0"/>
              </a:rPr>
              <a:t>Бөлім бойынша жиынтық бағалау тапсырмаларында әрбір </a:t>
            </a:r>
          </a:p>
          <a:p>
            <a:r>
              <a:rPr lang="kk-KZ" sz="2000" b="0" i="0" u="none" strike="noStrike" baseline="0" dirty="0" smtClean="0">
                <a:solidFill>
                  <a:srgbClr val="000000"/>
                </a:solidFill>
                <a:latin typeface="Times New Roman" panose="02020603050405020304" pitchFamily="18" charset="0"/>
              </a:rPr>
              <a:t>дескриптор 1 балмен бағаланады.</a:t>
            </a:r>
            <a:endParaRPr lang="ru-RU" sz="2000" dirty="0">
              <a:latin typeface="Times New Roman" pitchFamily="18" charset="0"/>
              <a:cs typeface="Times New Roman" pitchFamily="18" charset="0"/>
            </a:endParaRPr>
          </a:p>
        </p:txBody>
      </p:sp>
      <p:sp>
        <p:nvSpPr>
          <p:cNvPr id="3" name="Прямоугольник 2"/>
          <p:cNvSpPr/>
          <p:nvPr/>
        </p:nvSpPr>
        <p:spPr>
          <a:xfrm>
            <a:off x="1411467" y="4003044"/>
            <a:ext cx="10473811" cy="707886"/>
          </a:xfrm>
          <a:prstGeom prst="rect">
            <a:avLst/>
          </a:prstGeom>
          <a:solidFill>
            <a:schemeClr val="accent6">
              <a:lumMod val="20000"/>
              <a:lumOff val="80000"/>
            </a:schemeClr>
          </a:solidFill>
        </p:spPr>
        <p:txBody>
          <a:bodyPr wrap="square">
            <a:spAutoFit/>
          </a:bodyPr>
          <a:lstStyle/>
          <a:p>
            <a:pPr algn="just" fontAlgn="base"/>
            <a:r>
              <a:rPr lang="kk-KZ" sz="2000" b="0" i="0" u="none" strike="noStrike" baseline="0" dirty="0" smtClean="0">
                <a:solidFill>
                  <a:srgbClr val="000000"/>
                </a:solidFill>
                <a:latin typeface="Times New Roman" panose="02020603050405020304" pitchFamily="18" charset="0"/>
              </a:rPr>
              <a:t>Дескрипторлар тапсырмамен қатар әзірленеді. Бұл тапсырманың, бағалаудың сенімділігі мен валидтілігін қамтамасыз етеді.</a:t>
            </a:r>
            <a:endParaRPr lang="ru-RU" sz="2000" dirty="0">
              <a:latin typeface="Times New Roman" pitchFamily="18" charset="0"/>
              <a:cs typeface="Times New Roman" pitchFamily="18" charset="0"/>
            </a:endParaRPr>
          </a:p>
        </p:txBody>
      </p:sp>
      <p:sp>
        <p:nvSpPr>
          <p:cNvPr id="4" name="Прямоугольник 3"/>
          <p:cNvSpPr/>
          <p:nvPr/>
        </p:nvSpPr>
        <p:spPr>
          <a:xfrm>
            <a:off x="1411467" y="5231846"/>
            <a:ext cx="10604278" cy="400110"/>
          </a:xfrm>
          <a:prstGeom prst="rect">
            <a:avLst/>
          </a:prstGeom>
          <a:solidFill>
            <a:schemeClr val="accent4">
              <a:lumMod val="20000"/>
              <a:lumOff val="80000"/>
            </a:schemeClr>
          </a:solidFill>
        </p:spPr>
        <p:txBody>
          <a:bodyPr wrap="square">
            <a:spAutoFit/>
          </a:bodyPr>
          <a:lstStyle/>
          <a:p>
            <a:r>
              <a:rPr lang="kk-KZ" sz="2000" dirty="0" smtClean="0">
                <a:solidFill>
                  <a:srgbClr val="000000"/>
                </a:solidFill>
                <a:latin typeface="Times New Roman" panose="02020603050405020304" pitchFamily="18" charset="0"/>
              </a:rPr>
              <a:t>М</a:t>
            </a:r>
            <a:r>
              <a:rPr lang="kk-KZ" sz="2000" b="0" i="0" u="none" strike="noStrike" baseline="0" dirty="0" smtClean="0">
                <a:solidFill>
                  <a:srgbClr val="000000"/>
                </a:solidFill>
                <a:latin typeface="Times New Roman" panose="02020603050405020304" pitchFamily="18" charset="0"/>
              </a:rPr>
              <a:t>ұғалімге объективті және дұрыс бағалауына көмектеседі. </a:t>
            </a:r>
            <a:endParaRPr lang="kk-KZ" sz="2000" dirty="0"/>
          </a:p>
        </p:txBody>
      </p:sp>
    </p:spTree>
    <p:extLst>
      <p:ext uri="{BB962C8B-B14F-4D97-AF65-F5344CB8AC3E}">
        <p14:creationId xmlns:p14="http://schemas.microsoft.com/office/powerpoint/2010/main" val="12602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D:\20.03-25.03, удаленная работа\4. Июнь,2020\shkolnye\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9"/>
          <p:cNvGrpSpPr>
            <a:grpSpLocks/>
          </p:cNvGrpSpPr>
          <p:nvPr/>
        </p:nvGrpSpPr>
        <p:grpSpPr bwMode="auto">
          <a:xfrm>
            <a:off x="4049713" y="1211263"/>
            <a:ext cx="1541462" cy="733425"/>
            <a:chOff x="1425" y="1538"/>
            <a:chExt cx="691" cy="277"/>
          </a:xfrm>
        </p:grpSpPr>
        <p:sp>
          <p:nvSpPr>
            <p:cNvPr id="5" name="Line 40"/>
            <p:cNvSpPr>
              <a:spLocks noChangeShapeType="1"/>
            </p:cNvSpPr>
            <p:nvPr/>
          </p:nvSpPr>
          <p:spPr bwMode="auto">
            <a:xfrm>
              <a:off x="1732" y="1538"/>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sz="2800" dirty="0">
                <a:latin typeface="Times New Roman" panose="02020603050405020304" pitchFamily="18" charset="0"/>
                <a:cs typeface="Times New Roman" panose="02020603050405020304" pitchFamily="18" charset="0"/>
              </a:endParaRPr>
            </a:p>
          </p:txBody>
        </p:sp>
        <p:sp>
          <p:nvSpPr>
            <p:cNvPr id="6" name="Line 41"/>
            <p:cNvSpPr>
              <a:spLocks noChangeShapeType="1"/>
            </p:cNvSpPr>
            <p:nvPr/>
          </p:nvSpPr>
          <p:spPr bwMode="auto">
            <a:xfrm flipV="1">
              <a:off x="1425" y="1538"/>
              <a:ext cx="307" cy="27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sz="2800" dirty="0">
                <a:latin typeface="Times New Roman" panose="02020603050405020304" pitchFamily="18" charset="0"/>
                <a:cs typeface="Times New Roman" panose="02020603050405020304" pitchFamily="18" charset="0"/>
              </a:endParaRPr>
            </a:p>
          </p:txBody>
        </p:sp>
      </p:grpSp>
      <p:grpSp>
        <p:nvGrpSpPr>
          <p:cNvPr id="7" name="Group 42"/>
          <p:cNvGrpSpPr>
            <a:grpSpLocks/>
          </p:cNvGrpSpPr>
          <p:nvPr/>
        </p:nvGrpSpPr>
        <p:grpSpPr bwMode="auto">
          <a:xfrm>
            <a:off x="3983038" y="4040188"/>
            <a:ext cx="1789112" cy="930275"/>
            <a:chOff x="1444" y="3218"/>
            <a:chExt cx="672" cy="192"/>
          </a:xfrm>
        </p:grpSpPr>
        <p:sp>
          <p:nvSpPr>
            <p:cNvPr id="8" name="Line 43"/>
            <p:cNvSpPr>
              <a:spLocks noChangeShapeType="1"/>
            </p:cNvSpPr>
            <p:nvPr/>
          </p:nvSpPr>
          <p:spPr bwMode="auto">
            <a:xfrm>
              <a:off x="1732" y="3410"/>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sz="2800" dirty="0">
                <a:latin typeface="Times New Roman" panose="02020603050405020304" pitchFamily="18" charset="0"/>
                <a:cs typeface="Times New Roman" panose="02020603050405020304" pitchFamily="18" charset="0"/>
              </a:endParaRPr>
            </a:p>
          </p:txBody>
        </p:sp>
        <p:sp>
          <p:nvSpPr>
            <p:cNvPr id="9" name="Line 44"/>
            <p:cNvSpPr>
              <a:spLocks noChangeShapeType="1"/>
            </p:cNvSpPr>
            <p:nvPr/>
          </p:nvSpPr>
          <p:spPr bwMode="auto">
            <a:xfrm>
              <a:off x="1444" y="3218"/>
              <a:ext cx="288"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sz="2800" dirty="0">
                <a:latin typeface="Times New Roman" panose="02020603050405020304" pitchFamily="18" charset="0"/>
                <a:cs typeface="Times New Roman" panose="02020603050405020304" pitchFamily="18" charset="0"/>
              </a:endParaRPr>
            </a:p>
          </p:txBody>
        </p:sp>
      </p:grpSp>
      <p:sp>
        <p:nvSpPr>
          <p:cNvPr id="10" name="AutoShape 45"/>
          <p:cNvSpPr>
            <a:spLocks noChangeArrowheads="1"/>
          </p:cNvSpPr>
          <p:nvPr/>
        </p:nvSpPr>
        <p:spPr bwMode="gray">
          <a:xfrm>
            <a:off x="5614988" y="749300"/>
            <a:ext cx="4833937" cy="1350963"/>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lIns="94393" tIns="47196" rIns="94393" bIns="4719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2800" dirty="0">
              <a:latin typeface="Times New Roman" panose="02020603050405020304" pitchFamily="18" charset="0"/>
              <a:cs typeface="Times New Roman" panose="02020603050405020304" pitchFamily="18" charset="0"/>
            </a:endParaRPr>
          </a:p>
        </p:txBody>
      </p:sp>
      <p:sp>
        <p:nvSpPr>
          <p:cNvPr id="11" name="Oval 51"/>
          <p:cNvSpPr>
            <a:spLocks noChangeArrowheads="1"/>
          </p:cNvSpPr>
          <p:nvPr/>
        </p:nvSpPr>
        <p:spPr bwMode="gray">
          <a:xfrm>
            <a:off x="5892800" y="1011238"/>
            <a:ext cx="214313" cy="201612"/>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lIns="94393" tIns="47196" rIns="94393" bIns="47196" anchor="ctr"/>
          <a:lstStyle/>
          <a:p>
            <a:pPr>
              <a:defRPr/>
            </a:pPr>
            <a:endParaRPr lang="ru-RU" sz="2800" dirty="0">
              <a:latin typeface="Times New Roman" panose="02020603050405020304" pitchFamily="18" charset="0"/>
              <a:cs typeface="Times New Roman" panose="02020603050405020304" pitchFamily="18" charset="0"/>
            </a:endParaRPr>
          </a:p>
        </p:txBody>
      </p:sp>
      <p:sp>
        <p:nvSpPr>
          <p:cNvPr id="12" name="AutoShape 57"/>
          <p:cNvSpPr>
            <a:spLocks noChangeArrowheads="1"/>
          </p:cNvSpPr>
          <p:nvPr/>
        </p:nvSpPr>
        <p:spPr bwMode="gray">
          <a:xfrm>
            <a:off x="5614988" y="4200525"/>
            <a:ext cx="4833937" cy="17653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lIns="94393" tIns="47196" rIns="94393" bIns="4719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ru-RU" altLang="ru-RU" sz="2800" dirty="0">
              <a:latin typeface="Times New Roman" panose="02020603050405020304" pitchFamily="18" charset="0"/>
              <a:cs typeface="Times New Roman" panose="02020603050405020304" pitchFamily="18" charset="0"/>
            </a:endParaRPr>
          </a:p>
        </p:txBody>
      </p:sp>
      <p:grpSp>
        <p:nvGrpSpPr>
          <p:cNvPr id="13" name="Group 60"/>
          <p:cNvGrpSpPr>
            <a:grpSpLocks/>
          </p:cNvGrpSpPr>
          <p:nvPr/>
        </p:nvGrpSpPr>
        <p:grpSpPr bwMode="auto">
          <a:xfrm>
            <a:off x="1477963" y="1770063"/>
            <a:ext cx="3159125" cy="2451100"/>
            <a:chOff x="192" y="1835"/>
            <a:chExt cx="1572" cy="1277"/>
          </a:xfrm>
        </p:grpSpPr>
        <p:sp>
          <p:nvSpPr>
            <p:cNvPr id="14" name="Oval 61"/>
            <p:cNvSpPr>
              <a:spLocks noChangeArrowheads="1"/>
            </p:cNvSpPr>
            <p:nvPr/>
          </p:nvSpPr>
          <p:spPr bwMode="gray">
            <a:xfrm>
              <a:off x="192" y="2281"/>
              <a:ext cx="129" cy="38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defRPr/>
              </a:pPr>
              <a:endParaRPr lang="ru-RU" sz="2800" dirty="0">
                <a:latin typeface="Times New Roman" panose="02020603050405020304" pitchFamily="18" charset="0"/>
                <a:cs typeface="Times New Roman" panose="02020603050405020304" pitchFamily="18" charset="0"/>
              </a:endParaRPr>
            </a:p>
          </p:txBody>
        </p:sp>
        <p:sp>
          <p:nvSpPr>
            <p:cNvPr id="15" name="Oval 62"/>
            <p:cNvSpPr>
              <a:spLocks noChangeArrowheads="1"/>
            </p:cNvSpPr>
            <p:nvPr/>
          </p:nvSpPr>
          <p:spPr bwMode="gray">
            <a:xfrm>
              <a:off x="303" y="2279"/>
              <a:ext cx="1461" cy="38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ru-RU" sz="2800" dirty="0">
                <a:latin typeface="Times New Roman" panose="02020603050405020304" pitchFamily="18" charset="0"/>
                <a:cs typeface="Times New Roman" panose="02020603050405020304" pitchFamily="18" charset="0"/>
              </a:endParaRPr>
            </a:p>
          </p:txBody>
        </p:sp>
        <p:sp>
          <p:nvSpPr>
            <p:cNvPr id="16" name="Oval 63"/>
            <p:cNvSpPr>
              <a:spLocks noChangeArrowheads="1"/>
            </p:cNvSpPr>
            <p:nvPr/>
          </p:nvSpPr>
          <p:spPr bwMode="gray">
            <a:xfrm>
              <a:off x="288" y="2292"/>
              <a:ext cx="1461" cy="383"/>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anchor="ctr">
              <a:spAutoFit/>
            </a:bodyPr>
            <a:lstStyle/>
            <a:p>
              <a:pPr>
                <a:defRPr/>
              </a:pPr>
              <a:endParaRPr lang="ru-RU" sz="2800" dirty="0">
                <a:latin typeface="Times New Roman" panose="02020603050405020304" pitchFamily="18" charset="0"/>
                <a:cs typeface="Times New Roman" panose="02020603050405020304" pitchFamily="18" charset="0"/>
              </a:endParaRPr>
            </a:p>
          </p:txBody>
        </p:sp>
        <p:sp>
          <p:nvSpPr>
            <p:cNvPr id="17" name="Oval 64"/>
            <p:cNvSpPr>
              <a:spLocks noChangeArrowheads="1"/>
            </p:cNvSpPr>
            <p:nvPr/>
          </p:nvSpPr>
          <p:spPr bwMode="gray">
            <a:xfrm>
              <a:off x="375" y="2279"/>
              <a:ext cx="1317" cy="38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2800" dirty="0">
                <a:latin typeface="Times New Roman" panose="02020603050405020304" pitchFamily="18" charset="0"/>
                <a:cs typeface="Times New Roman" panose="02020603050405020304" pitchFamily="18" charset="0"/>
              </a:endParaRPr>
            </a:p>
          </p:txBody>
        </p:sp>
        <p:sp>
          <p:nvSpPr>
            <p:cNvPr id="18" name="Oval 65"/>
            <p:cNvSpPr>
              <a:spLocks noChangeArrowheads="1"/>
            </p:cNvSpPr>
            <p:nvPr/>
          </p:nvSpPr>
          <p:spPr bwMode="gray">
            <a:xfrm>
              <a:off x="396" y="1835"/>
              <a:ext cx="1276" cy="127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2800" dirty="0">
                <a:latin typeface="Times New Roman" panose="02020603050405020304" pitchFamily="18" charset="0"/>
                <a:cs typeface="Times New Roman" panose="02020603050405020304" pitchFamily="18" charset="0"/>
              </a:endParaRPr>
            </a:p>
          </p:txBody>
        </p:sp>
        <p:sp>
          <p:nvSpPr>
            <p:cNvPr id="19" name="Oval 66"/>
            <p:cNvSpPr>
              <a:spLocks noChangeArrowheads="1"/>
            </p:cNvSpPr>
            <p:nvPr/>
          </p:nvSpPr>
          <p:spPr bwMode="gray">
            <a:xfrm>
              <a:off x="412" y="1842"/>
              <a:ext cx="1246" cy="124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2800" dirty="0">
                <a:latin typeface="Times New Roman" panose="02020603050405020304" pitchFamily="18" charset="0"/>
                <a:cs typeface="Times New Roman" panose="02020603050405020304" pitchFamily="18" charset="0"/>
              </a:endParaRPr>
            </a:p>
          </p:txBody>
        </p:sp>
        <p:sp>
          <p:nvSpPr>
            <p:cNvPr id="20" name="Oval 67"/>
            <p:cNvSpPr>
              <a:spLocks noChangeArrowheads="1"/>
            </p:cNvSpPr>
            <p:nvPr/>
          </p:nvSpPr>
          <p:spPr bwMode="gray">
            <a:xfrm>
              <a:off x="426" y="1854"/>
              <a:ext cx="1184" cy="116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2800" dirty="0">
                <a:latin typeface="Times New Roman" panose="02020603050405020304" pitchFamily="18" charset="0"/>
                <a:cs typeface="Times New Roman" panose="02020603050405020304" pitchFamily="18" charset="0"/>
              </a:endParaRPr>
            </a:p>
          </p:txBody>
        </p:sp>
        <p:sp>
          <p:nvSpPr>
            <p:cNvPr id="21" name="Oval 68"/>
            <p:cNvSpPr>
              <a:spLocks noChangeArrowheads="1"/>
            </p:cNvSpPr>
            <p:nvPr/>
          </p:nvSpPr>
          <p:spPr bwMode="gray">
            <a:xfrm>
              <a:off x="480" y="1872"/>
              <a:ext cx="1053" cy="94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2800" dirty="0">
                <a:latin typeface="Times New Roman" panose="02020603050405020304" pitchFamily="18" charset="0"/>
                <a:cs typeface="Times New Roman" panose="02020603050405020304" pitchFamily="18" charset="0"/>
              </a:endParaRPr>
            </a:p>
          </p:txBody>
        </p:sp>
        <p:sp>
          <p:nvSpPr>
            <p:cNvPr id="22" name="Text Box 69"/>
            <p:cNvSpPr txBox="1">
              <a:spLocks noChangeArrowheads="1"/>
            </p:cNvSpPr>
            <p:nvPr/>
          </p:nvSpPr>
          <p:spPr bwMode="gray">
            <a:xfrm>
              <a:off x="479" y="2007"/>
              <a:ext cx="1109" cy="30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ru-RU" sz="3200" i="1" dirty="0">
                <a:latin typeface="Times New Roman" panose="02020603050405020304" pitchFamily="18" charset="0"/>
                <a:cs typeface="Times New Roman" panose="02020603050405020304" pitchFamily="18" charset="0"/>
              </a:endParaRPr>
            </a:p>
          </p:txBody>
        </p:sp>
      </p:grpSp>
      <p:sp>
        <p:nvSpPr>
          <p:cNvPr id="23" name="AutoShape 47"/>
          <p:cNvSpPr>
            <a:spLocks noChangeArrowheads="1"/>
          </p:cNvSpPr>
          <p:nvPr/>
        </p:nvSpPr>
        <p:spPr bwMode="gray">
          <a:xfrm>
            <a:off x="5578475" y="2239963"/>
            <a:ext cx="4870450" cy="1800225"/>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lIns="94393" tIns="47196" rIns="94393" bIns="4719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2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2800" dirty="0">
              <a:latin typeface="Times New Roman" panose="02020603050405020304" pitchFamily="18" charset="0"/>
              <a:cs typeface="Times New Roman" panose="02020603050405020304" pitchFamily="18" charset="0"/>
            </a:endParaRPr>
          </a:p>
        </p:txBody>
      </p:sp>
      <p:sp>
        <p:nvSpPr>
          <p:cNvPr id="24" name="Oval 52"/>
          <p:cNvSpPr>
            <a:spLocks noChangeArrowheads="1"/>
          </p:cNvSpPr>
          <p:nvPr/>
        </p:nvSpPr>
        <p:spPr bwMode="gray">
          <a:xfrm>
            <a:off x="5797550" y="2894013"/>
            <a:ext cx="214313" cy="201612"/>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lIns="94393" tIns="47196" rIns="94393" bIns="47196" anchor="ctr"/>
          <a:lstStyle/>
          <a:p>
            <a:pPr>
              <a:defRPr/>
            </a:pPr>
            <a:endParaRPr lang="ru-RU" sz="2800" dirty="0">
              <a:latin typeface="Times New Roman" panose="02020603050405020304" pitchFamily="18" charset="0"/>
              <a:cs typeface="Times New Roman" panose="02020603050405020304" pitchFamily="18" charset="0"/>
            </a:endParaRPr>
          </a:p>
        </p:txBody>
      </p:sp>
      <p:sp>
        <p:nvSpPr>
          <p:cNvPr id="25" name="Oval 53"/>
          <p:cNvSpPr>
            <a:spLocks noChangeArrowheads="1"/>
          </p:cNvSpPr>
          <p:nvPr/>
        </p:nvSpPr>
        <p:spPr bwMode="gray">
          <a:xfrm>
            <a:off x="5940425" y="4929188"/>
            <a:ext cx="214313" cy="203200"/>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lIns="94393" tIns="47196" rIns="94393" bIns="47196" anchor="ctr"/>
          <a:lstStyle/>
          <a:p>
            <a:pPr>
              <a:defRPr/>
            </a:pPr>
            <a:endParaRPr lang="ru-RU" sz="2800" dirty="0">
              <a:latin typeface="Times New Roman" panose="02020603050405020304" pitchFamily="18" charset="0"/>
              <a:cs typeface="Times New Roman" panose="02020603050405020304" pitchFamily="18" charset="0"/>
            </a:endParaRPr>
          </a:p>
        </p:txBody>
      </p:sp>
      <p:sp>
        <p:nvSpPr>
          <p:cNvPr id="26" name="Line 36"/>
          <p:cNvSpPr>
            <a:spLocks noChangeShapeType="1"/>
          </p:cNvSpPr>
          <p:nvPr/>
        </p:nvSpPr>
        <p:spPr bwMode="auto">
          <a:xfrm flipV="1">
            <a:off x="4637088" y="2992438"/>
            <a:ext cx="9413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4393" tIns="47196" rIns="94393" bIns="47196"/>
          <a:lstStyle/>
          <a:p>
            <a:endParaRPr lang="ru-RU" sz="2800" dirty="0">
              <a:latin typeface="Times New Roman" panose="02020603050405020304" pitchFamily="18" charset="0"/>
              <a:cs typeface="Times New Roman" panose="02020603050405020304" pitchFamily="18" charset="0"/>
            </a:endParaRPr>
          </a:p>
        </p:txBody>
      </p:sp>
      <p:sp>
        <p:nvSpPr>
          <p:cNvPr id="27" name="Rectangle 46"/>
          <p:cNvSpPr>
            <a:spLocks noChangeArrowheads="1"/>
          </p:cNvSpPr>
          <p:nvPr/>
        </p:nvSpPr>
        <p:spPr bwMode="auto">
          <a:xfrm>
            <a:off x="6226175" y="4560782"/>
            <a:ext cx="3986213" cy="1234087"/>
          </a:xfrm>
          <a:prstGeom prst="rect">
            <a:avLst/>
          </a:prstGeom>
          <a:noFill/>
          <a:ln>
            <a:noFill/>
          </a:ln>
        </p:spPr>
        <p:txBody>
          <a:bodyPr lIns="94393" tIns="47196" rIns="94393" bIns="4719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kk-KZ" altLang="ru-RU" dirty="0">
                <a:latin typeface="Times New Roman" panose="02020603050405020304" pitchFamily="18" charset="0"/>
                <a:cs typeface="Times New Roman" panose="02020603050405020304" pitchFamily="18" charset="0"/>
              </a:rPr>
              <a:t>Тапсырмалардың дескрипторлары бағалау кезінде мұғалімнің шешімі объективті болуы үшін анық, нақты болуы қажет</a:t>
            </a:r>
            <a:r>
              <a:rPr lang="kk-KZ" altLang="ru-RU" sz="2000" dirty="0">
                <a:latin typeface="Times New Roman" panose="02020603050405020304" pitchFamily="18" charset="0"/>
                <a:cs typeface="Times New Roman" panose="02020603050405020304" pitchFamily="18" charset="0"/>
              </a:rPr>
              <a:t>. </a:t>
            </a:r>
            <a:endParaRPr lang="ru-RU" altLang="ru-RU" sz="2000" dirty="0">
              <a:latin typeface="Times New Roman" panose="02020603050405020304" pitchFamily="18" charset="0"/>
              <a:cs typeface="Times New Roman" panose="02020603050405020304" pitchFamily="18" charset="0"/>
            </a:endParaRPr>
          </a:p>
        </p:txBody>
      </p:sp>
      <p:sp>
        <p:nvSpPr>
          <p:cNvPr id="28" name="Прямоугольник 5"/>
          <p:cNvSpPr>
            <a:spLocks noChangeArrowheads="1"/>
          </p:cNvSpPr>
          <p:nvPr/>
        </p:nvSpPr>
        <p:spPr bwMode="auto">
          <a:xfrm>
            <a:off x="6281820" y="821988"/>
            <a:ext cx="3856038" cy="1200329"/>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kk-KZ" altLang="ru-RU" dirty="0">
                <a:latin typeface="Times New Roman" panose="02020603050405020304" pitchFamily="18" charset="0"/>
                <a:cs typeface="Times New Roman" panose="02020603050405020304" pitchFamily="18" charset="0"/>
              </a:rPr>
              <a:t>Дескриптор оқушының қиындықтарын анықтауға және оған кері байланыс ұсынуға көмектесуі қажет. </a:t>
            </a:r>
            <a:endParaRPr lang="ru-RU" altLang="ru-RU" sz="2800" dirty="0">
              <a:latin typeface="Times New Roman" panose="02020603050405020304" pitchFamily="18" charset="0"/>
              <a:cs typeface="Times New Roman" panose="02020603050405020304" pitchFamily="18" charset="0"/>
            </a:endParaRPr>
          </a:p>
        </p:txBody>
      </p:sp>
      <p:sp>
        <p:nvSpPr>
          <p:cNvPr id="29" name="Прямоугольник 6"/>
          <p:cNvSpPr>
            <a:spLocks noChangeArrowheads="1"/>
          </p:cNvSpPr>
          <p:nvPr/>
        </p:nvSpPr>
        <p:spPr bwMode="auto">
          <a:xfrm>
            <a:off x="6107113" y="2733675"/>
            <a:ext cx="4078287" cy="92333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kk-KZ" altLang="ru-RU" dirty="0">
                <a:latin typeface="Times New Roman" panose="02020603050405020304" pitchFamily="18" charset="0"/>
                <a:cs typeface="Times New Roman" panose="02020603050405020304" pitchFamily="18" charset="0"/>
              </a:rPr>
              <a:t>Дескрипторларды тұжырымдау кезінде </a:t>
            </a:r>
            <a:r>
              <a:rPr lang="kk-KZ" altLang="ru-RU" b="1" dirty="0">
                <a:latin typeface="Times New Roman" panose="02020603050405020304" pitchFamily="18" charset="0"/>
                <a:cs typeface="Times New Roman" panose="02020603050405020304" pitchFamily="18" charset="0"/>
              </a:rPr>
              <a:t>«біледі», «түсінеді», «жасайды» </a:t>
            </a:r>
            <a:r>
              <a:rPr lang="kk-KZ" altLang="ru-RU" dirty="0">
                <a:latin typeface="Times New Roman" panose="02020603050405020304" pitchFamily="18" charset="0"/>
                <a:cs typeface="Times New Roman" panose="02020603050405020304" pitchFamily="18" charset="0"/>
              </a:rPr>
              <a:t>сияқты сөздерді қолданбаған жөн.  </a:t>
            </a:r>
            <a:endParaRPr lang="ru-RU" altLang="ru-RU" dirty="0">
              <a:latin typeface="Times New Roman" panose="02020603050405020304" pitchFamily="18" charset="0"/>
              <a:cs typeface="Times New Roman" panose="02020603050405020304" pitchFamily="18" charset="0"/>
            </a:endParaRPr>
          </a:p>
        </p:txBody>
      </p:sp>
      <p:sp>
        <p:nvSpPr>
          <p:cNvPr id="30" name="Прямоугольник 1"/>
          <p:cNvSpPr>
            <a:spLocks noChangeArrowheads="1"/>
          </p:cNvSpPr>
          <p:nvPr/>
        </p:nvSpPr>
        <p:spPr bwMode="auto">
          <a:xfrm>
            <a:off x="1982005" y="2229802"/>
            <a:ext cx="2317094" cy="1569660"/>
          </a:xfrm>
          <a:prstGeom prst="rect">
            <a:avLst/>
          </a:prstGeom>
          <a:noFill/>
          <a:ln w="9525">
            <a:noFill/>
            <a:miter lim="800000"/>
            <a:headEnd/>
            <a:tailEnd/>
          </a:ln>
        </p:spPr>
        <p:txBody>
          <a:bodyPr wrap="square">
            <a:spAutoFit/>
          </a:bodyPr>
          <a:lstStyle/>
          <a:p>
            <a:pPr algn="ctr">
              <a:defRPr/>
            </a:pPr>
            <a:r>
              <a:rPr lang="kk-KZ" altLang="ru-RU" sz="2400" b="1" dirty="0">
                <a:latin typeface="Times New Roman" panose="02020603050405020304" pitchFamily="18" charset="0"/>
                <a:cs typeface="Times New Roman" panose="02020603050405020304" pitchFamily="18" charset="0"/>
              </a:rPr>
              <a:t>Дескриптор құрастырғанда  нені ескеру керек?</a:t>
            </a:r>
            <a:endParaRPr lang="ru-RU" alt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734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23391" y="583097"/>
            <a:ext cx="10998765" cy="6014258"/>
            <a:chOff x="873842" y="1983653"/>
            <a:chExt cx="18906656" cy="10104275"/>
          </a:xfrm>
        </p:grpSpPr>
        <p:sp>
          <p:nvSpPr>
            <p:cNvPr id="3" name="AutoShape 2"/>
            <p:cNvSpPr>
              <a:spLocks/>
            </p:cNvSpPr>
            <p:nvPr/>
          </p:nvSpPr>
          <p:spPr bwMode="auto">
            <a:xfrm>
              <a:off x="6879722" y="5168179"/>
              <a:ext cx="6914737" cy="2317145"/>
            </a:xfrm>
            <a:custGeom>
              <a:avLst/>
              <a:gdLst>
                <a:gd name="T0" fmla="*/ 10800 w 21600"/>
                <a:gd name="T1" fmla="+- 0 12261 2923"/>
                <a:gd name="T2" fmla="*/ 12261 h 18677"/>
                <a:gd name="T3" fmla="*/ 10800 w 21600"/>
                <a:gd name="T4" fmla="+- 0 12261 2923"/>
                <a:gd name="T5" fmla="*/ 12261 h 18677"/>
                <a:gd name="T6" fmla="*/ 10800 w 21600"/>
                <a:gd name="T7" fmla="+- 0 12261 2923"/>
                <a:gd name="T8" fmla="*/ 12261 h 18677"/>
                <a:gd name="T9" fmla="*/ 10800 w 21600"/>
                <a:gd name="T10" fmla="+- 0 12261 2923"/>
                <a:gd name="T11" fmla="*/ 12261 h 18677"/>
              </a:gdLst>
              <a:ahLst/>
              <a:cxnLst>
                <a:cxn ang="0">
                  <a:pos x="T0" y="T2"/>
                </a:cxn>
                <a:cxn ang="0">
                  <a:pos x="T3" y="T5"/>
                </a:cxn>
                <a:cxn ang="0">
                  <a:pos x="T6" y="T8"/>
                </a:cxn>
                <a:cxn ang="0">
                  <a:pos x="T9" y="T11"/>
                </a:cxn>
              </a:cxnLst>
              <a:rect l="0" t="0" r="r" b="b"/>
              <a:pathLst>
                <a:path w="21600" h="18677">
                  <a:moveTo>
                    <a:pt x="0" y="18677"/>
                  </a:moveTo>
                  <a:cubicBezTo>
                    <a:pt x="565" y="14923"/>
                    <a:pt x="1448" y="11555"/>
                    <a:pt x="2560" y="8730"/>
                  </a:cubicBezTo>
                  <a:cubicBezTo>
                    <a:pt x="7135" y="-2897"/>
                    <a:pt x="14475" y="-2923"/>
                    <a:pt x="19040" y="8730"/>
                  </a:cubicBezTo>
                  <a:cubicBezTo>
                    <a:pt x="20185" y="11651"/>
                    <a:pt x="21048" y="15035"/>
                    <a:pt x="21600" y="18677"/>
                  </a:cubicBezTo>
                </a:path>
              </a:pathLst>
            </a:custGeom>
            <a:noFill/>
            <a:ln w="25400" cap="flat" cmpd="sng">
              <a:solidFill>
                <a:srgbClr val="A6AAA9"/>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4" name="Oval 3"/>
            <p:cNvSpPr>
              <a:spLocks/>
            </p:cNvSpPr>
            <p:nvPr/>
          </p:nvSpPr>
          <p:spPr bwMode="auto">
            <a:xfrm>
              <a:off x="9967377" y="4786690"/>
              <a:ext cx="739429" cy="739429"/>
            </a:xfrm>
            <a:prstGeom prst="ellipse">
              <a:avLst/>
            </a:prstGeom>
            <a:solidFill>
              <a:srgbClr val="F5C04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5" name="Oval 4"/>
            <p:cNvSpPr>
              <a:spLocks/>
            </p:cNvSpPr>
            <p:nvPr/>
          </p:nvSpPr>
          <p:spPr bwMode="auto">
            <a:xfrm>
              <a:off x="10143168" y="4962481"/>
              <a:ext cx="387847" cy="387847"/>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10" name="Oval 9"/>
            <p:cNvSpPr>
              <a:spLocks/>
            </p:cNvSpPr>
            <p:nvPr/>
          </p:nvSpPr>
          <p:spPr bwMode="auto">
            <a:xfrm>
              <a:off x="13493743" y="7341506"/>
              <a:ext cx="739429" cy="739429"/>
            </a:xfrm>
            <a:prstGeom prst="ellipse">
              <a:avLst/>
            </a:prstGeom>
            <a:solidFill>
              <a:srgbClr val="AE479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11" name="Oval 10"/>
            <p:cNvSpPr>
              <a:spLocks/>
            </p:cNvSpPr>
            <p:nvPr/>
          </p:nvSpPr>
          <p:spPr bwMode="auto">
            <a:xfrm>
              <a:off x="13669534" y="7517297"/>
              <a:ext cx="387847" cy="387848"/>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12" name="Oval 11"/>
            <p:cNvSpPr>
              <a:spLocks/>
            </p:cNvSpPr>
            <p:nvPr/>
          </p:nvSpPr>
          <p:spPr bwMode="auto">
            <a:xfrm>
              <a:off x="6441010" y="7341506"/>
              <a:ext cx="739429" cy="739429"/>
            </a:xfrm>
            <a:prstGeom prst="ellipse">
              <a:avLst/>
            </a:prstGeom>
            <a:solidFill>
              <a:srgbClr val="584E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13" name="Oval 12"/>
            <p:cNvSpPr>
              <a:spLocks/>
            </p:cNvSpPr>
            <p:nvPr/>
          </p:nvSpPr>
          <p:spPr bwMode="auto">
            <a:xfrm>
              <a:off x="6616800" y="7517297"/>
              <a:ext cx="387848" cy="387848"/>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14" name="Oval 13"/>
            <p:cNvSpPr>
              <a:spLocks/>
            </p:cNvSpPr>
            <p:nvPr/>
          </p:nvSpPr>
          <p:spPr bwMode="auto">
            <a:xfrm>
              <a:off x="7568231" y="6120264"/>
              <a:ext cx="5537722" cy="5537723"/>
            </a:xfrm>
            <a:prstGeom prst="ellipse">
              <a:avLst/>
            </a:prstGeom>
            <a:solidFill>
              <a:srgbClr val="ECEEF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15" name="AutoShape 14"/>
            <p:cNvSpPr>
              <a:spLocks/>
            </p:cNvSpPr>
            <p:nvPr/>
          </p:nvSpPr>
          <p:spPr bwMode="auto">
            <a:xfrm>
              <a:off x="7128357" y="8895628"/>
              <a:ext cx="6397626" cy="3192300"/>
            </a:xfrm>
            <a:custGeom>
              <a:avLst/>
              <a:gdLst>
                <a:gd name="T0" fmla="*/ 10800 w 21600"/>
                <a:gd name="T1" fmla="*/ 9837 h 19675"/>
                <a:gd name="T2" fmla="*/ 10800 w 21600"/>
                <a:gd name="T3" fmla="*/ 9837 h 19675"/>
                <a:gd name="T4" fmla="*/ 10800 w 21600"/>
                <a:gd name="T5" fmla="*/ 9837 h 19675"/>
                <a:gd name="T6" fmla="*/ 10800 w 21600"/>
                <a:gd name="T7" fmla="*/ 9837 h 19675"/>
              </a:gdLst>
              <a:ahLst/>
              <a:cxnLst>
                <a:cxn ang="0">
                  <a:pos x="T0" y="T1"/>
                </a:cxn>
                <a:cxn ang="0">
                  <a:pos x="T2" y="T3"/>
                </a:cxn>
                <a:cxn ang="0">
                  <a:pos x="T4" y="T5"/>
                </a:cxn>
                <a:cxn ang="0">
                  <a:pos x="T6" y="T7"/>
                </a:cxn>
              </a:cxnLst>
              <a:rect l="0" t="0" r="r" b="b"/>
              <a:pathLst>
                <a:path w="21600" h="19675">
                  <a:moveTo>
                    <a:pt x="0" y="0"/>
                  </a:moveTo>
                  <a:cubicBezTo>
                    <a:pt x="5" y="5032"/>
                    <a:pt x="1060" y="10062"/>
                    <a:pt x="3164" y="13901"/>
                  </a:cubicBezTo>
                  <a:cubicBezTo>
                    <a:pt x="7381" y="21600"/>
                    <a:pt x="14219" y="21600"/>
                    <a:pt x="18436" y="13901"/>
                  </a:cubicBezTo>
                  <a:cubicBezTo>
                    <a:pt x="20540" y="10062"/>
                    <a:pt x="21595" y="5032"/>
                    <a:pt x="21600" y="0"/>
                  </a:cubicBezTo>
                  <a:lnTo>
                    <a:pt x="21304" y="0"/>
                  </a:lnTo>
                  <a:cubicBezTo>
                    <a:pt x="21298" y="4894"/>
                    <a:pt x="20273" y="9783"/>
                    <a:pt x="18227" y="13517"/>
                  </a:cubicBezTo>
                  <a:cubicBezTo>
                    <a:pt x="14125" y="21005"/>
                    <a:pt x="7475" y="21005"/>
                    <a:pt x="3373" y="13517"/>
                  </a:cubicBezTo>
                  <a:cubicBezTo>
                    <a:pt x="1327" y="9783"/>
                    <a:pt x="302" y="4894"/>
                    <a:pt x="296" y="0"/>
                  </a:cubicBezTo>
                  <a:lnTo>
                    <a:pt x="0" y="0"/>
                  </a:lnTo>
                  <a:close/>
                </a:path>
              </a:pathLst>
            </a:custGeom>
            <a:solidFill>
              <a:srgbClr val="ECEEF3">
                <a:alpha val="40454"/>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16" name="AutoShape 15"/>
            <p:cNvSpPr>
              <a:spLocks/>
            </p:cNvSpPr>
            <p:nvPr/>
          </p:nvSpPr>
          <p:spPr bwMode="auto">
            <a:xfrm>
              <a:off x="9145486" y="1983653"/>
              <a:ext cx="2383209" cy="2678510"/>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9" y="0"/>
                  </a:moveTo>
                  <a:cubicBezTo>
                    <a:pt x="7321" y="0"/>
                    <a:pt x="4803" y="937"/>
                    <a:pt x="2882" y="2813"/>
                  </a:cubicBezTo>
                  <a:cubicBezTo>
                    <a:pt x="-961" y="6566"/>
                    <a:pt x="-961" y="12653"/>
                    <a:pt x="2882" y="16406"/>
                  </a:cubicBezTo>
                  <a:cubicBezTo>
                    <a:pt x="4480" y="17967"/>
                    <a:pt x="6493" y="18867"/>
                    <a:pt x="8574" y="19129"/>
                  </a:cubicBezTo>
                  <a:lnTo>
                    <a:pt x="9839" y="21600"/>
                  </a:lnTo>
                  <a:lnTo>
                    <a:pt x="11104" y="19129"/>
                  </a:lnTo>
                  <a:cubicBezTo>
                    <a:pt x="13185" y="18867"/>
                    <a:pt x="15198" y="17967"/>
                    <a:pt x="16796" y="16406"/>
                  </a:cubicBezTo>
                  <a:cubicBezTo>
                    <a:pt x="20639" y="12653"/>
                    <a:pt x="20639" y="6566"/>
                    <a:pt x="16796" y="2813"/>
                  </a:cubicBezTo>
                  <a:cubicBezTo>
                    <a:pt x="14875" y="937"/>
                    <a:pt x="12357" y="0"/>
                    <a:pt x="9839" y="0"/>
                  </a:cubicBezTo>
                  <a:close/>
                  <a:moveTo>
                    <a:pt x="9839" y="2266"/>
                  </a:moveTo>
                  <a:cubicBezTo>
                    <a:pt x="11763" y="2266"/>
                    <a:pt x="13686" y="2983"/>
                    <a:pt x="15154" y="4417"/>
                  </a:cubicBezTo>
                  <a:cubicBezTo>
                    <a:pt x="18090" y="7284"/>
                    <a:pt x="18090" y="11935"/>
                    <a:pt x="15154" y="14802"/>
                  </a:cubicBezTo>
                  <a:cubicBezTo>
                    <a:pt x="12218" y="17670"/>
                    <a:pt x="7460" y="17670"/>
                    <a:pt x="4524" y="14802"/>
                  </a:cubicBezTo>
                  <a:cubicBezTo>
                    <a:pt x="1588" y="11935"/>
                    <a:pt x="1588" y="7284"/>
                    <a:pt x="4524" y="4417"/>
                  </a:cubicBezTo>
                  <a:cubicBezTo>
                    <a:pt x="5992" y="2983"/>
                    <a:pt x="7915" y="2266"/>
                    <a:pt x="9839" y="2266"/>
                  </a:cubicBezTo>
                  <a:close/>
                </a:path>
              </a:pathLst>
            </a:custGeom>
            <a:solidFill>
              <a:srgbClr val="F5C04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19" name="AutoShape 18"/>
            <p:cNvSpPr>
              <a:spLocks/>
            </p:cNvSpPr>
            <p:nvPr/>
          </p:nvSpPr>
          <p:spPr bwMode="auto">
            <a:xfrm>
              <a:off x="3734471" y="5889381"/>
              <a:ext cx="2602518" cy="2383913"/>
            </a:xfrm>
            <a:custGeom>
              <a:avLst/>
              <a:gdLst>
                <a:gd name="T0" fmla="+- 0 10943 286"/>
                <a:gd name="T1" fmla="*/ T0 w 21314"/>
                <a:gd name="T2" fmla="+- 0 10114 50"/>
                <a:gd name="T3" fmla="*/ 10114 h 20129"/>
                <a:gd name="T4" fmla="+- 0 10943 286"/>
                <a:gd name="T5" fmla="*/ T4 w 21314"/>
                <a:gd name="T6" fmla="+- 0 10114 50"/>
                <a:gd name="T7" fmla="*/ 10114 h 20129"/>
                <a:gd name="T8" fmla="+- 0 10943 286"/>
                <a:gd name="T9" fmla="*/ T8 w 21314"/>
                <a:gd name="T10" fmla="+- 0 10114 50"/>
                <a:gd name="T11" fmla="*/ 10114 h 20129"/>
                <a:gd name="T12" fmla="+- 0 10943 286"/>
                <a:gd name="T13" fmla="*/ T12 w 21314"/>
                <a:gd name="T14" fmla="+- 0 10114 50"/>
                <a:gd name="T15" fmla="*/ 10114 h 20129"/>
              </a:gdLst>
              <a:ahLst/>
              <a:cxnLst>
                <a:cxn ang="0">
                  <a:pos x="T1" y="T3"/>
                </a:cxn>
                <a:cxn ang="0">
                  <a:pos x="T5" y="T7"/>
                </a:cxn>
                <a:cxn ang="0">
                  <a:pos x="T9" y="T11"/>
                </a:cxn>
                <a:cxn ang="0">
                  <a:pos x="T13" y="T15"/>
                </a:cxn>
              </a:cxnLst>
              <a:rect l="0" t="0" r="r" b="b"/>
              <a:pathLst>
                <a:path w="21314" h="20129">
                  <a:moveTo>
                    <a:pt x="10091" y="6"/>
                  </a:moveTo>
                  <a:cubicBezTo>
                    <a:pt x="8517" y="-50"/>
                    <a:pt x="6911" y="286"/>
                    <a:pt x="5404" y="1062"/>
                  </a:cubicBezTo>
                  <a:cubicBezTo>
                    <a:pt x="2992" y="2303"/>
                    <a:pt x="1297" y="4433"/>
                    <a:pt x="505" y="6876"/>
                  </a:cubicBezTo>
                  <a:cubicBezTo>
                    <a:pt x="-286" y="9319"/>
                    <a:pt x="-175" y="12074"/>
                    <a:pt x="1029" y="14560"/>
                  </a:cubicBezTo>
                  <a:cubicBezTo>
                    <a:pt x="3436" y="19532"/>
                    <a:pt x="9302" y="21550"/>
                    <a:pt x="14124" y="19068"/>
                  </a:cubicBezTo>
                  <a:cubicBezTo>
                    <a:pt x="16130" y="18035"/>
                    <a:pt x="17628" y="16381"/>
                    <a:pt x="18535" y="14450"/>
                  </a:cubicBezTo>
                  <a:lnTo>
                    <a:pt x="21314" y="14041"/>
                  </a:lnTo>
                  <a:lnTo>
                    <a:pt x="19331" y="11997"/>
                  </a:lnTo>
                  <a:cubicBezTo>
                    <a:pt x="19733" y="9891"/>
                    <a:pt x="19498" y="7641"/>
                    <a:pt x="18496" y="5572"/>
                  </a:cubicBezTo>
                  <a:cubicBezTo>
                    <a:pt x="16841" y="2154"/>
                    <a:pt x="13551" y="130"/>
                    <a:pt x="10091" y="6"/>
                  </a:cubicBezTo>
                  <a:close/>
                  <a:moveTo>
                    <a:pt x="10013" y="2379"/>
                  </a:moveTo>
                  <a:cubicBezTo>
                    <a:pt x="12656" y="2473"/>
                    <a:pt x="15171" y="4020"/>
                    <a:pt x="16435" y="6631"/>
                  </a:cubicBezTo>
                  <a:cubicBezTo>
                    <a:pt x="18275" y="10430"/>
                    <a:pt x="16778" y="15046"/>
                    <a:pt x="13094" y="16943"/>
                  </a:cubicBezTo>
                  <a:cubicBezTo>
                    <a:pt x="9409" y="18840"/>
                    <a:pt x="4929" y="17297"/>
                    <a:pt x="3089" y="13498"/>
                  </a:cubicBezTo>
                  <a:cubicBezTo>
                    <a:pt x="1250" y="9699"/>
                    <a:pt x="2746" y="5083"/>
                    <a:pt x="6431" y="3186"/>
                  </a:cubicBezTo>
                  <a:cubicBezTo>
                    <a:pt x="7582" y="2594"/>
                    <a:pt x="8811" y="2336"/>
                    <a:pt x="10013" y="2379"/>
                  </a:cubicBezTo>
                  <a:close/>
                </a:path>
              </a:pathLst>
            </a:custGeom>
            <a:solidFill>
              <a:srgbClr val="584E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20" name="AutoShape 19"/>
            <p:cNvSpPr>
              <a:spLocks/>
            </p:cNvSpPr>
            <p:nvPr/>
          </p:nvSpPr>
          <p:spPr bwMode="auto">
            <a:xfrm>
              <a:off x="14335210" y="5889168"/>
              <a:ext cx="2604681" cy="2383881"/>
            </a:xfrm>
            <a:custGeom>
              <a:avLst/>
              <a:gdLst>
                <a:gd name="T0" fmla="*/ 10655 w 21311"/>
                <a:gd name="T1" fmla="+- 0 10110 44"/>
                <a:gd name="T2" fmla="*/ 10110 h 20133"/>
                <a:gd name="T3" fmla="*/ 10655 w 21311"/>
                <a:gd name="T4" fmla="+- 0 10110 44"/>
                <a:gd name="T5" fmla="*/ 10110 h 20133"/>
                <a:gd name="T6" fmla="*/ 10655 w 21311"/>
                <a:gd name="T7" fmla="+- 0 10110 44"/>
                <a:gd name="T8" fmla="*/ 10110 h 20133"/>
                <a:gd name="T9" fmla="*/ 10655 w 21311"/>
                <a:gd name="T10" fmla="+- 0 10110 44"/>
                <a:gd name="T11" fmla="*/ 10110 h 20133"/>
              </a:gdLst>
              <a:ahLst/>
              <a:cxnLst>
                <a:cxn ang="0">
                  <a:pos x="T0" y="T2"/>
                </a:cxn>
                <a:cxn ang="0">
                  <a:pos x="T3" y="T5"/>
                </a:cxn>
                <a:cxn ang="0">
                  <a:pos x="T6" y="T8"/>
                </a:cxn>
                <a:cxn ang="0">
                  <a:pos x="T9" y="T11"/>
                </a:cxn>
              </a:cxnLst>
              <a:rect l="0" t="0" r="r" b="b"/>
              <a:pathLst>
                <a:path w="21311" h="20133">
                  <a:moveTo>
                    <a:pt x="11277" y="4"/>
                  </a:moveTo>
                  <a:cubicBezTo>
                    <a:pt x="7820" y="111"/>
                    <a:pt x="4524" y="2117"/>
                    <a:pt x="2854" y="5528"/>
                  </a:cubicBezTo>
                  <a:cubicBezTo>
                    <a:pt x="1844" y="7592"/>
                    <a:pt x="1599" y="9842"/>
                    <a:pt x="1991" y="11950"/>
                  </a:cubicBezTo>
                  <a:lnTo>
                    <a:pt x="0" y="13988"/>
                  </a:lnTo>
                  <a:lnTo>
                    <a:pt x="2773" y="14410"/>
                  </a:lnTo>
                  <a:cubicBezTo>
                    <a:pt x="3670" y="16347"/>
                    <a:pt x="5161" y="18007"/>
                    <a:pt x="7160" y="19049"/>
                  </a:cubicBezTo>
                  <a:cubicBezTo>
                    <a:pt x="11966" y="21556"/>
                    <a:pt x="17834" y="19566"/>
                    <a:pt x="20262" y="14605"/>
                  </a:cubicBezTo>
                  <a:cubicBezTo>
                    <a:pt x="21477" y="12124"/>
                    <a:pt x="21600" y="9373"/>
                    <a:pt x="20821" y="6926"/>
                  </a:cubicBezTo>
                  <a:cubicBezTo>
                    <a:pt x="20042" y="4479"/>
                    <a:pt x="18360" y="2337"/>
                    <a:pt x="15957" y="1084"/>
                  </a:cubicBezTo>
                  <a:cubicBezTo>
                    <a:pt x="14455" y="300"/>
                    <a:pt x="12849" y="-44"/>
                    <a:pt x="11277" y="4"/>
                  </a:cubicBezTo>
                  <a:close/>
                  <a:moveTo>
                    <a:pt x="11342" y="2381"/>
                  </a:moveTo>
                  <a:cubicBezTo>
                    <a:pt x="12543" y="2344"/>
                    <a:pt x="13770" y="2607"/>
                    <a:pt x="14917" y="3205"/>
                  </a:cubicBezTo>
                  <a:cubicBezTo>
                    <a:pt x="18590" y="5121"/>
                    <a:pt x="20062" y="9745"/>
                    <a:pt x="18207" y="13536"/>
                  </a:cubicBezTo>
                  <a:cubicBezTo>
                    <a:pt x="16352" y="17326"/>
                    <a:pt x="11871" y="18846"/>
                    <a:pt x="8199" y="16931"/>
                  </a:cubicBezTo>
                  <a:cubicBezTo>
                    <a:pt x="4527" y="15016"/>
                    <a:pt x="3054" y="10391"/>
                    <a:pt x="4910" y="6601"/>
                  </a:cubicBezTo>
                  <a:cubicBezTo>
                    <a:pt x="6185" y="3995"/>
                    <a:pt x="8701" y="2462"/>
                    <a:pt x="11342" y="2381"/>
                  </a:cubicBezTo>
                  <a:close/>
                </a:path>
              </a:pathLst>
            </a:custGeom>
            <a:solidFill>
              <a:srgbClr val="AE479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49" name="Text Box 22"/>
            <p:cNvSpPr txBox="1">
              <a:spLocks/>
            </p:cNvSpPr>
            <p:nvPr/>
          </p:nvSpPr>
          <p:spPr bwMode="auto">
            <a:xfrm>
              <a:off x="13493744" y="9508060"/>
              <a:ext cx="6286754" cy="2294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9050" tIns="19050" rIns="19050" bIns="19050">
              <a:spAutoFit/>
            </a:bodyP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r>
                <a:rPr lang="kk-KZ" sz="1600" b="0" dirty="0">
                  <a:latin typeface="Times New Roman" panose="02020603050405020304" pitchFamily="18" charset="0"/>
                </a:rPr>
                <a:t>Сондай-ақ бағалау жұмысы тоқсан аяқталатын соңғы күні өткізілмейді. Бір пәннен бөлім және тоқсан бойынша бағалау жұмыстары бір күнде өткізілмейді. </a:t>
              </a:r>
              <a:endParaRPr lang="kk-KZ" sz="1600" dirty="0"/>
            </a:p>
          </p:txBody>
        </p:sp>
        <p:sp>
          <p:nvSpPr>
            <p:cNvPr id="45" name="Text Box 28"/>
            <p:cNvSpPr txBox="1">
              <a:spLocks/>
            </p:cNvSpPr>
            <p:nvPr/>
          </p:nvSpPr>
          <p:spPr bwMode="auto">
            <a:xfrm>
              <a:off x="873842" y="9512912"/>
              <a:ext cx="5070351" cy="2294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spAutoFit/>
            </a:bodyP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r>
                <a:rPr lang="kk-KZ" sz="1600" b="0" dirty="0">
                  <a:latin typeface="Times New Roman" panose="02020603050405020304" pitchFamily="18" charset="0"/>
                </a:rPr>
                <a:t>Тоқсандық жиынтық бағалауды жоспарлағанда алдымен тест спецификациясын, оқу бағдарламасындағы оқу мақсаттарына шолу жасау керек.</a:t>
              </a:r>
              <a:endParaRPr lang="en-US" sz="1600" b="0" dirty="0">
                <a:latin typeface="Times New Roman" panose="02020603050405020304" pitchFamily="18" charset="0"/>
              </a:endParaRPr>
            </a:p>
          </p:txBody>
        </p:sp>
        <p:sp>
          <p:nvSpPr>
            <p:cNvPr id="41" name="Text Box 34"/>
            <p:cNvSpPr txBox="1">
              <a:spLocks/>
            </p:cNvSpPr>
            <p:nvPr/>
          </p:nvSpPr>
          <p:spPr bwMode="auto">
            <a:xfrm>
              <a:off x="3243866" y="2455314"/>
              <a:ext cx="5070351" cy="2294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spAutoFit/>
            </a:bodyP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r>
                <a:rPr lang="kk-KZ" sz="1600" b="0" dirty="0">
                  <a:latin typeface="Times New Roman" panose="02020603050405020304" pitchFamily="18" charset="0"/>
                </a:rPr>
                <a:t>Оқу пәндерінің күрделілік деңгейін есепке ала отырып, бір күнде үштен артық тоқсандық жиынтық бағалау өткізуге болмайды. </a:t>
              </a:r>
              <a:endParaRPr lang="en-US" sz="1600" b="0" dirty="0">
                <a:latin typeface="Times New Roman" panose="02020603050405020304" pitchFamily="18" charset="0"/>
              </a:endParaRPr>
            </a:p>
          </p:txBody>
        </p:sp>
        <p:sp>
          <p:nvSpPr>
            <p:cNvPr id="26" name="Text Box 35"/>
            <p:cNvSpPr txBox="1">
              <a:spLocks/>
            </p:cNvSpPr>
            <p:nvPr/>
          </p:nvSpPr>
          <p:spPr bwMode="auto">
            <a:xfrm>
              <a:off x="3829543" y="6801761"/>
              <a:ext cx="2210977" cy="55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spAutoFit/>
            </a:bodyP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r>
                <a:rPr lang="ru-RU" altLang="ru-RU" sz="1500" dirty="0">
                  <a:solidFill>
                    <a:srgbClr val="584E95"/>
                  </a:solidFill>
                  <a:latin typeface="Times New Roman" panose="02020603050405020304" pitchFamily="18" charset="0"/>
                  <a:cs typeface="Times New Roman" panose="02020603050405020304" pitchFamily="18" charset="0"/>
                  <a:sym typeface="Arial" panose="020B0604020202020204" pitchFamily="34" charset="0"/>
                </a:rPr>
                <a:t>1</a:t>
              </a:r>
            </a:p>
          </p:txBody>
        </p:sp>
        <p:sp>
          <p:nvSpPr>
            <p:cNvPr id="27" name="Text Box 36"/>
            <p:cNvSpPr txBox="1">
              <a:spLocks/>
            </p:cNvSpPr>
            <p:nvPr/>
          </p:nvSpPr>
          <p:spPr bwMode="auto">
            <a:xfrm>
              <a:off x="14620963" y="6793296"/>
              <a:ext cx="2210977" cy="55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spAutoFit/>
            </a:bodyP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r>
                <a:rPr lang="kk-KZ" altLang="ru-RU" sz="1500" dirty="0">
                  <a:solidFill>
                    <a:srgbClr val="AE4792"/>
                  </a:solidFill>
                  <a:latin typeface="Times New Roman" panose="02020603050405020304" pitchFamily="18" charset="0"/>
                  <a:cs typeface="Times New Roman" panose="02020603050405020304" pitchFamily="18" charset="0"/>
                  <a:sym typeface="Arial" panose="020B0604020202020204" pitchFamily="34" charset="0"/>
                </a:rPr>
                <a:t>3</a:t>
              </a:r>
              <a:endParaRPr lang="ru-RU" altLang="ru-RU" sz="1500" dirty="0">
                <a:solidFill>
                  <a:srgbClr val="AE4792"/>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0" name="Text Box 39"/>
            <p:cNvSpPr txBox="1">
              <a:spLocks/>
            </p:cNvSpPr>
            <p:nvPr/>
          </p:nvSpPr>
          <p:spPr bwMode="auto">
            <a:xfrm>
              <a:off x="9218897" y="2878232"/>
              <a:ext cx="2210977" cy="55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spAutoFit/>
            </a:bodyP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r>
                <a:rPr lang="kk-KZ" altLang="ru-RU" sz="1500" dirty="0">
                  <a:solidFill>
                    <a:srgbClr val="F5C04A"/>
                  </a:solidFill>
                  <a:latin typeface="Times New Roman" panose="02020603050405020304" pitchFamily="18" charset="0"/>
                  <a:cs typeface="Times New Roman" panose="02020603050405020304" pitchFamily="18" charset="0"/>
                  <a:sym typeface="Arial" panose="020B0604020202020204" pitchFamily="34" charset="0"/>
                </a:rPr>
                <a:t>2</a:t>
              </a:r>
              <a:endParaRPr lang="ru-RU" altLang="ru-RU" sz="1500" dirty="0">
                <a:solidFill>
                  <a:srgbClr val="F5C04A"/>
                </a:solidFill>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31" name="Group 40"/>
            <p:cNvGrpSpPr>
              <a:grpSpLocks/>
            </p:cNvGrpSpPr>
            <p:nvPr/>
          </p:nvGrpSpPr>
          <p:grpSpPr bwMode="auto">
            <a:xfrm>
              <a:off x="7842234" y="8437408"/>
              <a:ext cx="4989700" cy="2442719"/>
              <a:chOff x="-1058945" y="436300"/>
              <a:chExt cx="4989700" cy="2442719"/>
            </a:xfrm>
          </p:grpSpPr>
          <p:sp>
            <p:nvSpPr>
              <p:cNvPr id="38" name="Text Box 41"/>
              <p:cNvSpPr txBox="1">
                <a:spLocks/>
              </p:cNvSpPr>
              <p:nvPr/>
            </p:nvSpPr>
            <p:spPr bwMode="auto">
              <a:xfrm>
                <a:off x="-670084" y="436300"/>
                <a:ext cx="4186577" cy="972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r>
                  <a:rPr lang="ru-RU" altLang="ru-RU" sz="3600" dirty="0" smtClean="0">
                    <a:solidFill>
                      <a:schemeClr val="tx1"/>
                    </a:solidFill>
                    <a:latin typeface="Times New Roman" panose="02020603050405020304" pitchFamily="18" charset="0"/>
                    <a:cs typeface="Times New Roman" panose="02020603050405020304" pitchFamily="18" charset="0"/>
                    <a:sym typeface="Arial" panose="020B0604020202020204" pitchFamily="34" charset="0"/>
                  </a:rPr>
                  <a:t>ТЖБ</a:t>
                </a:r>
                <a:endParaRPr lang="ru-RU" altLang="ru-RU" sz="36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9" name="Text Box 42"/>
              <p:cNvSpPr txBox="1">
                <a:spLocks/>
              </p:cNvSpPr>
              <p:nvPr/>
            </p:nvSpPr>
            <p:spPr bwMode="auto">
              <a:xfrm>
                <a:off x="-1058945" y="1906184"/>
                <a:ext cx="4989700" cy="972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r>
                  <a:rPr lang="ru-RU" altLang="ru-RU" sz="2800" dirty="0" smtClean="0">
                    <a:solidFill>
                      <a:schemeClr val="tx1"/>
                    </a:solidFill>
                    <a:latin typeface="Times New Roman" panose="02020603050405020304" pitchFamily="18" charset="0"/>
                    <a:cs typeface="Times New Roman" panose="02020603050405020304" pitchFamily="18" charset="0"/>
                    <a:sym typeface="Arial" panose="020B0604020202020204" pitchFamily="34" charset="0"/>
                  </a:rPr>
                  <a:t>процес</a:t>
                </a:r>
                <a:r>
                  <a:rPr lang="kk-KZ" altLang="ru-RU" sz="2800" dirty="0" smtClean="0">
                    <a:solidFill>
                      <a:schemeClr val="tx1"/>
                    </a:solidFill>
                    <a:latin typeface="Times New Roman" panose="02020603050405020304" pitchFamily="18" charset="0"/>
                    <a:cs typeface="Times New Roman" panose="02020603050405020304" pitchFamily="18" charset="0"/>
                    <a:sym typeface="Arial" panose="020B0604020202020204" pitchFamily="34" charset="0"/>
                  </a:rPr>
                  <a:t>і</a:t>
                </a:r>
                <a:endParaRPr lang="ru-RU" altLang="ru-RU" sz="28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2" name="Group 43"/>
            <p:cNvGrpSpPr>
              <a:grpSpLocks/>
            </p:cNvGrpSpPr>
            <p:nvPr/>
          </p:nvGrpSpPr>
          <p:grpSpPr bwMode="auto">
            <a:xfrm>
              <a:off x="9460594" y="9685480"/>
              <a:ext cx="1752981" cy="221813"/>
              <a:chOff x="0" y="0"/>
              <a:chExt cx="1752981" cy="221812"/>
            </a:xfrm>
          </p:grpSpPr>
          <p:sp>
            <p:nvSpPr>
              <p:cNvPr id="33" name="Oval 44"/>
              <p:cNvSpPr>
                <a:spLocks/>
              </p:cNvSpPr>
              <p:nvPr/>
            </p:nvSpPr>
            <p:spPr bwMode="auto">
              <a:xfrm>
                <a:off x="0" y="0"/>
                <a:ext cx="221812" cy="221812"/>
              </a:xfrm>
              <a:prstGeom prst="ellipse">
                <a:avLst/>
              </a:prstGeom>
              <a:solidFill>
                <a:srgbClr val="584E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34" name="Oval 45"/>
              <p:cNvSpPr>
                <a:spLocks/>
              </p:cNvSpPr>
              <p:nvPr/>
            </p:nvSpPr>
            <p:spPr bwMode="auto">
              <a:xfrm>
                <a:off x="382792" y="0"/>
                <a:ext cx="221812" cy="221812"/>
              </a:xfrm>
              <a:prstGeom prst="ellipse">
                <a:avLst/>
              </a:prstGeom>
              <a:solidFill>
                <a:srgbClr val="4DAAB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35" name="Oval 46"/>
              <p:cNvSpPr>
                <a:spLocks/>
              </p:cNvSpPr>
              <p:nvPr/>
            </p:nvSpPr>
            <p:spPr bwMode="auto">
              <a:xfrm>
                <a:off x="765584" y="0"/>
                <a:ext cx="221813" cy="221812"/>
              </a:xfrm>
              <a:prstGeom prst="ellipse">
                <a:avLst/>
              </a:prstGeom>
              <a:solidFill>
                <a:srgbClr val="F5C04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36" name="Oval 47"/>
              <p:cNvSpPr>
                <a:spLocks/>
              </p:cNvSpPr>
              <p:nvPr/>
            </p:nvSpPr>
            <p:spPr bwMode="auto">
              <a:xfrm>
                <a:off x="1148376" y="0"/>
                <a:ext cx="221813" cy="221812"/>
              </a:xfrm>
              <a:prstGeom prst="ellipse">
                <a:avLst/>
              </a:prstGeom>
              <a:solidFill>
                <a:srgbClr val="E6803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sp>
            <p:nvSpPr>
              <p:cNvPr id="37" name="Oval 48"/>
              <p:cNvSpPr>
                <a:spLocks/>
              </p:cNvSpPr>
              <p:nvPr/>
            </p:nvSpPr>
            <p:spPr bwMode="auto">
              <a:xfrm>
                <a:off x="1531168" y="0"/>
                <a:ext cx="221813" cy="221812"/>
              </a:xfrm>
              <a:prstGeom prst="ellipse">
                <a:avLst/>
              </a:prstGeom>
              <a:solidFill>
                <a:srgbClr val="AE479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defPPr>
                  <a:defRPr lang="ru-RU"/>
                </a:defPPr>
                <a:lvl1pPr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indent="2286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indent="4572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indent="6858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indent="914400" algn="ctr" defTabSz="825500" rtl="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a:lstStyle>
              <a:p>
                <a:endParaRPr lang="ru-RU" altLang="ru-RU" sz="1200" b="0" dirty="0">
                  <a:solidFill>
                    <a:srgbClr val="FFFFFF"/>
                  </a:solidFill>
                  <a:latin typeface="Times New Roman" panose="02020603050405020304" pitchFamily="18" charset="0"/>
                  <a:ea typeface="Helvetica Light" charset="0"/>
                  <a:cs typeface="Times New Roman" panose="02020603050405020304" pitchFamily="18" charset="0"/>
                  <a:sym typeface="Helvetica Light" charset="0"/>
                </a:endParaRPr>
              </a:p>
            </p:txBody>
          </p:sp>
        </p:grpSp>
      </p:grpSp>
    </p:spTree>
    <p:extLst>
      <p:ext uri="{BB962C8B-B14F-4D97-AF65-F5344CB8AC3E}">
        <p14:creationId xmlns:p14="http://schemas.microsoft.com/office/powerpoint/2010/main" val="283961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20.03-25.03, удаленная работа\4. Июнь,2020\shkolnye\67.jpg">
            <a:extLst>
              <a:ext uri="{FF2B5EF4-FFF2-40B4-BE49-F238E27FC236}">
                <a16:creationId xmlns:a16="http://schemas.microsoft.com/office/drawing/2014/main" xmlns="" id="{B39C8C9F-855D-4121-9E42-E15B3D6C8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xmlns="" id="{315141A5-6712-4790-A2A2-29B429DDDDE9}"/>
              </a:ext>
            </a:extLst>
          </p:cNvPr>
          <p:cNvSpPr/>
          <p:nvPr/>
        </p:nvSpPr>
        <p:spPr>
          <a:xfrm>
            <a:off x="2671008" y="4510264"/>
            <a:ext cx="8906004" cy="7916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xmlns="" id="{C7FFE620-84F2-4617-A7C1-3E6D53E54B7C}"/>
              </a:ext>
            </a:extLst>
          </p:cNvPr>
          <p:cNvSpPr/>
          <p:nvPr/>
        </p:nvSpPr>
        <p:spPr>
          <a:xfrm>
            <a:off x="1339269" y="5342094"/>
            <a:ext cx="10237743" cy="7916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xmlns="" id="{9A8FE83F-19DC-485C-B51A-97F83DF55265}"/>
              </a:ext>
            </a:extLst>
          </p:cNvPr>
          <p:cNvSpPr>
            <a:spLocks noChangeArrowheads="1"/>
          </p:cNvSpPr>
          <p:nvPr/>
        </p:nvSpPr>
        <p:spPr bwMode="auto">
          <a:xfrm>
            <a:off x="469953" y="526377"/>
            <a:ext cx="109868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34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2000" b="1" dirty="0">
                <a:latin typeface="Times New Roman" panose="02020603050405020304" pitchFamily="18" charset="0"/>
                <a:cs typeface="Times New Roman" panose="02020603050405020304" pitchFamily="18" charset="0"/>
              </a:rPr>
              <a:t>ТОҚСАНДЫҚ ЖИЫНТЫҚ БАҒАЛАУ  ТАПСЫРМАЛАРЫН ҚҰРАСТЫРУ АЛГОРИТМІ</a:t>
            </a:r>
          </a:p>
        </p:txBody>
      </p:sp>
      <p:sp>
        <p:nvSpPr>
          <p:cNvPr id="6" name="Прямоугольник 5">
            <a:extLst>
              <a:ext uri="{FF2B5EF4-FFF2-40B4-BE49-F238E27FC236}">
                <a16:creationId xmlns:a16="http://schemas.microsoft.com/office/drawing/2014/main" xmlns="" id="{4CA4D6F4-15F5-4AC3-B516-E87D77540D21}"/>
              </a:ext>
            </a:extLst>
          </p:cNvPr>
          <p:cNvSpPr/>
          <p:nvPr/>
        </p:nvSpPr>
        <p:spPr>
          <a:xfrm>
            <a:off x="4085981" y="3641347"/>
            <a:ext cx="7491031" cy="7916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xmlns="" id="{0D3F7280-1C29-469F-BF84-218CA430A089}"/>
              </a:ext>
            </a:extLst>
          </p:cNvPr>
          <p:cNvSpPr/>
          <p:nvPr/>
        </p:nvSpPr>
        <p:spPr>
          <a:xfrm>
            <a:off x="5338355" y="2754873"/>
            <a:ext cx="6242526" cy="7916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xmlns="" id="{F6D101E2-A408-44C2-BA30-CCE4A8F7FFA4}"/>
              </a:ext>
            </a:extLst>
          </p:cNvPr>
          <p:cNvSpPr/>
          <p:nvPr/>
        </p:nvSpPr>
        <p:spPr>
          <a:xfrm>
            <a:off x="6666225" y="1911719"/>
            <a:ext cx="4910787" cy="7916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latin typeface="Times New Roman" panose="02020603050405020304" pitchFamily="18" charset="0"/>
              <a:cs typeface="Times New Roman" panose="02020603050405020304" pitchFamily="18" charset="0"/>
            </a:endParaRPr>
          </a:p>
        </p:txBody>
      </p:sp>
      <p:sp>
        <p:nvSpPr>
          <p:cNvPr id="9" name="Прямоугольник 19">
            <a:extLst>
              <a:ext uri="{FF2B5EF4-FFF2-40B4-BE49-F238E27FC236}">
                <a16:creationId xmlns:a16="http://schemas.microsoft.com/office/drawing/2014/main" xmlns="" id="{7F7C90A5-50DC-4783-8202-509699092B0F}"/>
              </a:ext>
            </a:extLst>
          </p:cNvPr>
          <p:cNvSpPr>
            <a:spLocks noChangeArrowheads="1"/>
          </p:cNvSpPr>
          <p:nvPr/>
        </p:nvSpPr>
        <p:spPr bwMode="auto">
          <a:xfrm>
            <a:off x="3801110" y="3768873"/>
            <a:ext cx="75742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kk-KZ" altLang="ru-RU" sz="1600" b="1" dirty="0" smtClean="0">
                <a:solidFill>
                  <a:schemeClr val="bg1"/>
                </a:solidFill>
                <a:latin typeface="Times New Roman" panose="02020603050405020304" pitchFamily="18" charset="0"/>
                <a:cs typeface="Times New Roman" panose="02020603050405020304" pitchFamily="18" charset="0"/>
              </a:rPr>
              <a:t>Ағымдағы тоқсанның жиынтық бағалауларына және тоқсандық жиынтық бағалау тапсырмаларының сипаттамасына шолу жасау және өзгерістер енгізу</a:t>
            </a:r>
            <a:endParaRPr lang="kk-KZ" altLang="ru-RU" sz="1600" dirty="0">
              <a:solidFill>
                <a:srgbClr val="002060"/>
              </a:solidFill>
              <a:latin typeface="Times New Roman" panose="02020603050405020304" pitchFamily="18" charset="0"/>
              <a:cs typeface="Times New Roman" panose="02020603050405020304" pitchFamily="18" charset="0"/>
            </a:endParaRPr>
          </a:p>
        </p:txBody>
      </p:sp>
      <p:sp>
        <p:nvSpPr>
          <p:cNvPr id="10" name="Прямоугольник 20">
            <a:extLst>
              <a:ext uri="{FF2B5EF4-FFF2-40B4-BE49-F238E27FC236}">
                <a16:creationId xmlns:a16="http://schemas.microsoft.com/office/drawing/2014/main" xmlns="" id="{9D9F7CEF-09C9-4045-9979-E9A57B2B2EED}"/>
              </a:ext>
            </a:extLst>
          </p:cNvPr>
          <p:cNvSpPr>
            <a:spLocks noChangeArrowheads="1"/>
          </p:cNvSpPr>
          <p:nvPr/>
        </p:nvSpPr>
        <p:spPr bwMode="auto">
          <a:xfrm>
            <a:off x="5144630" y="2869641"/>
            <a:ext cx="58251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b="1" dirty="0">
                <a:solidFill>
                  <a:schemeClr val="bg1"/>
                </a:solidFill>
                <a:latin typeface="Times New Roman" panose="02020603050405020304" pitchFamily="18" charset="0"/>
                <a:cs typeface="Times New Roman" panose="02020603050405020304" pitchFamily="18" charset="0"/>
              </a:rPr>
              <a:t>Тоқсандық жиынтық бағалау тапсырмаларын  </a:t>
            </a:r>
          </a:p>
          <a:p>
            <a:pPr algn="ctr"/>
            <a:r>
              <a:rPr lang="ru-RU" altLang="ru-RU" b="1" dirty="0">
                <a:solidFill>
                  <a:schemeClr val="bg1"/>
                </a:solidFill>
                <a:latin typeface="Times New Roman" panose="02020603050405020304" pitchFamily="18" charset="0"/>
                <a:cs typeface="Times New Roman" panose="02020603050405020304" pitchFamily="18" charset="0"/>
              </a:rPr>
              <a:t>(нұсқалары) құрастыру</a:t>
            </a:r>
          </a:p>
        </p:txBody>
      </p:sp>
      <p:sp>
        <p:nvSpPr>
          <p:cNvPr id="11" name="Прямоугольник 21">
            <a:extLst>
              <a:ext uri="{FF2B5EF4-FFF2-40B4-BE49-F238E27FC236}">
                <a16:creationId xmlns:a16="http://schemas.microsoft.com/office/drawing/2014/main" xmlns="" id="{A8BAE44E-FAE0-4269-BC04-FEB3494498E6}"/>
              </a:ext>
            </a:extLst>
          </p:cNvPr>
          <p:cNvSpPr>
            <a:spLocks noChangeArrowheads="1"/>
          </p:cNvSpPr>
          <p:nvPr/>
        </p:nvSpPr>
        <p:spPr bwMode="auto">
          <a:xfrm>
            <a:off x="6381734" y="1977689"/>
            <a:ext cx="43748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kk-KZ" altLang="ru-RU" b="1" dirty="0" smtClean="0">
                <a:solidFill>
                  <a:schemeClr val="bg1"/>
                </a:solidFill>
                <a:latin typeface="Times New Roman" panose="02020603050405020304" pitchFamily="18" charset="0"/>
                <a:cs typeface="Times New Roman" panose="02020603050405020304" pitchFamily="18" charset="0"/>
              </a:rPr>
              <a:t>Тапсырмаларға балл қою кестесін </a:t>
            </a:r>
          </a:p>
          <a:p>
            <a:pPr algn="ctr"/>
            <a:r>
              <a:rPr lang="kk-KZ" altLang="ru-RU" b="1" dirty="0" smtClean="0">
                <a:solidFill>
                  <a:schemeClr val="bg1"/>
                </a:solidFill>
                <a:latin typeface="Times New Roman" panose="02020603050405020304" pitchFamily="18" charset="0"/>
                <a:cs typeface="Times New Roman" panose="02020603050405020304" pitchFamily="18" charset="0"/>
              </a:rPr>
              <a:t>әзірлеу</a:t>
            </a:r>
            <a:endParaRPr lang="kk-KZ" altLang="ru-RU" b="1" dirty="0">
              <a:solidFill>
                <a:schemeClr val="bg1"/>
              </a:solidFill>
              <a:latin typeface="Times New Roman" panose="02020603050405020304" pitchFamily="18" charset="0"/>
              <a:cs typeface="Times New Roman" panose="02020603050405020304" pitchFamily="18" charset="0"/>
            </a:endParaRPr>
          </a:p>
        </p:txBody>
      </p:sp>
      <p:pic>
        <p:nvPicPr>
          <p:cNvPr id="12" name="Picture 5" descr="C:\Users\User\Desktop\profit-graphic-design-vector-illustration-red-arrow-up-business-156137919.jpg">
            <a:extLst>
              <a:ext uri="{FF2B5EF4-FFF2-40B4-BE49-F238E27FC236}">
                <a16:creationId xmlns:a16="http://schemas.microsoft.com/office/drawing/2014/main" xmlns="" id="{B6EF3C99-EAC0-45CC-8E1F-CC137EF69242}"/>
              </a:ext>
            </a:extLst>
          </p:cNvPr>
          <p:cNvPicPr>
            <a:picLocks noChangeAspect="1" noChangeArrowheads="1"/>
          </p:cNvPicPr>
          <p:nvPr/>
        </p:nvPicPr>
        <p:blipFill>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l="11000" t="5000" r="11000" b="7001"/>
          <a:stretch>
            <a:fillRect/>
          </a:stretch>
        </p:blipFill>
        <p:spPr bwMode="auto">
          <a:xfrm>
            <a:off x="1001253" y="1521405"/>
            <a:ext cx="4161684" cy="372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a:extLst>
              <a:ext uri="{FF2B5EF4-FFF2-40B4-BE49-F238E27FC236}">
                <a16:creationId xmlns:a16="http://schemas.microsoft.com/office/drawing/2014/main" xmlns="" id="{F017B8CB-FA41-4504-A905-43C5B72E54E7}"/>
              </a:ext>
            </a:extLst>
          </p:cNvPr>
          <p:cNvSpPr/>
          <p:nvPr/>
        </p:nvSpPr>
        <p:spPr>
          <a:xfrm>
            <a:off x="2494753" y="5474032"/>
            <a:ext cx="6093398" cy="369332"/>
          </a:xfrm>
          <a:prstGeom prst="rect">
            <a:avLst/>
          </a:prstGeom>
        </p:spPr>
        <p:txBody>
          <a:bodyPr wrap="square">
            <a:spAutoFit/>
          </a:bodyPr>
          <a:lstStyle/>
          <a:p>
            <a:pPr algn="ctr">
              <a:defRPr/>
            </a:pPr>
            <a:r>
              <a:rPr lang="ru-RU" b="1" dirty="0">
                <a:solidFill>
                  <a:schemeClr val="accent5">
                    <a:lumMod val="75000"/>
                  </a:schemeClr>
                </a:solidFill>
                <a:latin typeface="Times New Roman" panose="02020603050405020304" pitchFamily="18" charset="0"/>
                <a:cs typeface="Times New Roman" panose="02020603050405020304" pitchFamily="18" charset="0"/>
              </a:rPr>
              <a:t>Обзор долгосрочного плана учебной программы</a:t>
            </a:r>
          </a:p>
        </p:txBody>
      </p:sp>
      <p:sp>
        <p:nvSpPr>
          <p:cNvPr id="14" name="Прямоугольник 18">
            <a:extLst>
              <a:ext uri="{FF2B5EF4-FFF2-40B4-BE49-F238E27FC236}">
                <a16:creationId xmlns:a16="http://schemas.microsoft.com/office/drawing/2014/main" xmlns="" id="{5745025C-1F70-4D9F-8AFE-BF47DF9C7155}"/>
              </a:ext>
            </a:extLst>
          </p:cNvPr>
          <p:cNvSpPr>
            <a:spLocks noChangeArrowheads="1"/>
          </p:cNvSpPr>
          <p:nvPr/>
        </p:nvSpPr>
        <p:spPr bwMode="auto">
          <a:xfrm>
            <a:off x="2297266" y="5540001"/>
            <a:ext cx="7875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b="1" dirty="0">
                <a:solidFill>
                  <a:schemeClr val="bg1"/>
                </a:solidFill>
                <a:latin typeface="Times New Roman" panose="02020603050405020304" pitchFamily="18" charset="0"/>
                <a:cs typeface="Times New Roman" panose="02020603050405020304" pitchFamily="18" charset="0"/>
              </a:rPr>
              <a:t>Оқу бағдарламасындағы ұзақ мерзімді жоспарға шолу жасау</a:t>
            </a:r>
          </a:p>
        </p:txBody>
      </p:sp>
      <p:sp>
        <p:nvSpPr>
          <p:cNvPr id="15" name="Прямоугольник 20">
            <a:extLst>
              <a:ext uri="{FF2B5EF4-FFF2-40B4-BE49-F238E27FC236}">
                <a16:creationId xmlns:a16="http://schemas.microsoft.com/office/drawing/2014/main" xmlns="" id="{7C5E1549-F335-4390-BA18-E99D7008B200}"/>
              </a:ext>
            </a:extLst>
          </p:cNvPr>
          <p:cNvSpPr>
            <a:spLocks noChangeArrowheads="1"/>
          </p:cNvSpPr>
          <p:nvPr/>
        </p:nvSpPr>
        <p:spPr bwMode="auto">
          <a:xfrm>
            <a:off x="2688748" y="4720889"/>
            <a:ext cx="8489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b="1" dirty="0">
                <a:solidFill>
                  <a:schemeClr val="bg1"/>
                </a:solidFill>
                <a:latin typeface="Times New Roman" panose="02020603050405020304" pitchFamily="18" charset="0"/>
                <a:cs typeface="Times New Roman" panose="02020603050405020304" pitchFamily="18" charset="0"/>
              </a:rPr>
              <a:t>Тоқсандық  жиынтық бағалау спецификациясына шолу жасау</a:t>
            </a:r>
            <a:endParaRPr lang="kk-KZ" alt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59002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20.03-25.03, удаленная работа\4. Июнь,2020\shkolnye\67.jpg">
            <a:extLst>
              <a:ext uri="{FF2B5EF4-FFF2-40B4-BE49-F238E27FC236}">
                <a16:creationId xmlns:a16="http://schemas.microsoft.com/office/drawing/2014/main" xmlns="" id="{DEE09E3A-1FAE-48A9-85C8-38F82754D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кругленный прямоугольник 2">
            <a:extLst>
              <a:ext uri="{FF2B5EF4-FFF2-40B4-BE49-F238E27FC236}">
                <a16:creationId xmlns:a16="http://schemas.microsoft.com/office/drawing/2014/main" xmlns="" id="{E3C00B90-A864-48AE-A201-125908976DDD}"/>
              </a:ext>
            </a:extLst>
          </p:cNvPr>
          <p:cNvSpPr/>
          <p:nvPr/>
        </p:nvSpPr>
        <p:spPr>
          <a:xfrm>
            <a:off x="1336337" y="3099156"/>
            <a:ext cx="3911983" cy="791625"/>
          </a:xfrm>
          <a:prstGeom prst="roundRect">
            <a:avLst/>
          </a:prstGeom>
          <a:solidFill>
            <a:schemeClr val="accent5">
              <a:lumMod val="40000"/>
              <a:lumOff val="60000"/>
            </a:schemeClr>
          </a:solidFill>
          <a:ln>
            <a:solidFill>
              <a:schemeClr val="accent5">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4" name="Шестиугольник 3">
            <a:extLst>
              <a:ext uri="{FF2B5EF4-FFF2-40B4-BE49-F238E27FC236}">
                <a16:creationId xmlns:a16="http://schemas.microsoft.com/office/drawing/2014/main" xmlns="" id="{6AAE3916-BFA2-4629-9049-00DD564B63D6}"/>
              </a:ext>
            </a:extLst>
          </p:cNvPr>
          <p:cNvSpPr/>
          <p:nvPr/>
        </p:nvSpPr>
        <p:spPr>
          <a:xfrm>
            <a:off x="4963977" y="4880312"/>
            <a:ext cx="5826357" cy="1055500"/>
          </a:xfrm>
          <a:prstGeom prst="hexagon">
            <a:avLst/>
          </a:prstGeom>
          <a:solidFill>
            <a:schemeClr val="accent5">
              <a:lumMod val="20000"/>
              <a:lumOff val="80000"/>
            </a:schemeClr>
          </a:solidFill>
          <a:ln>
            <a:solidFill>
              <a:schemeClr val="accent5">
                <a:lumMod val="60000"/>
                <a:lumOff val="4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Шестиугольник 4">
            <a:extLst>
              <a:ext uri="{FF2B5EF4-FFF2-40B4-BE49-F238E27FC236}">
                <a16:creationId xmlns:a16="http://schemas.microsoft.com/office/drawing/2014/main" xmlns="" id="{35371E7A-6753-45DD-BB21-4AE8FC085194}"/>
              </a:ext>
            </a:extLst>
          </p:cNvPr>
          <p:cNvSpPr/>
          <p:nvPr/>
        </p:nvSpPr>
        <p:spPr>
          <a:xfrm>
            <a:off x="4889375" y="2505438"/>
            <a:ext cx="5909591" cy="1055500"/>
          </a:xfrm>
          <a:prstGeom prst="hexagon">
            <a:avLst/>
          </a:prstGeom>
          <a:solidFill>
            <a:schemeClr val="accent5">
              <a:lumMod val="20000"/>
              <a:lumOff val="80000"/>
            </a:schemeClr>
          </a:solidFill>
          <a:ln>
            <a:solidFill>
              <a:schemeClr val="accent5">
                <a:lumMod val="60000"/>
                <a:lumOff val="4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6" name="Шестиугольник 5">
            <a:extLst>
              <a:ext uri="{FF2B5EF4-FFF2-40B4-BE49-F238E27FC236}">
                <a16:creationId xmlns:a16="http://schemas.microsoft.com/office/drawing/2014/main" xmlns="" id="{893CAE9F-C1B9-4C97-AE27-D2B319A685CE}"/>
              </a:ext>
            </a:extLst>
          </p:cNvPr>
          <p:cNvSpPr/>
          <p:nvPr/>
        </p:nvSpPr>
        <p:spPr>
          <a:xfrm>
            <a:off x="4823406" y="1318000"/>
            <a:ext cx="5909591" cy="1055500"/>
          </a:xfrm>
          <a:prstGeom prst="hexagon">
            <a:avLst/>
          </a:prstGeom>
          <a:solidFill>
            <a:schemeClr val="accent5">
              <a:lumMod val="20000"/>
              <a:lumOff val="80000"/>
            </a:schemeClr>
          </a:solidFill>
          <a:ln>
            <a:solidFill>
              <a:schemeClr val="accent5">
                <a:lumMod val="60000"/>
                <a:lumOff val="4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Шестиугольник 6">
            <a:extLst>
              <a:ext uri="{FF2B5EF4-FFF2-40B4-BE49-F238E27FC236}">
                <a16:creationId xmlns:a16="http://schemas.microsoft.com/office/drawing/2014/main" xmlns="" id="{255E5CA8-A703-4F06-B81B-A10F3B232488}"/>
              </a:ext>
            </a:extLst>
          </p:cNvPr>
          <p:cNvSpPr/>
          <p:nvPr/>
        </p:nvSpPr>
        <p:spPr>
          <a:xfrm>
            <a:off x="4963977" y="3692875"/>
            <a:ext cx="5826357" cy="1055500"/>
          </a:xfrm>
          <a:prstGeom prst="hexagon">
            <a:avLst/>
          </a:prstGeom>
          <a:solidFill>
            <a:schemeClr val="accent5">
              <a:lumMod val="20000"/>
              <a:lumOff val="80000"/>
            </a:schemeClr>
          </a:solidFill>
          <a:ln>
            <a:solidFill>
              <a:schemeClr val="accent5">
                <a:lumMod val="60000"/>
                <a:lumOff val="4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8" name="Заголовок 1">
            <a:extLst>
              <a:ext uri="{FF2B5EF4-FFF2-40B4-BE49-F238E27FC236}">
                <a16:creationId xmlns:a16="http://schemas.microsoft.com/office/drawing/2014/main" xmlns="" id="{9000F136-902B-4D06-B550-A64C3227FE87}"/>
              </a:ext>
            </a:extLst>
          </p:cNvPr>
          <p:cNvSpPr txBox="1">
            <a:spLocks noChangeArrowheads="1"/>
          </p:cNvSpPr>
          <p:nvPr/>
        </p:nvSpPr>
        <p:spPr>
          <a:xfrm>
            <a:off x="988037" y="394439"/>
            <a:ext cx="10404210" cy="5937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ru-RU" altLang="ru-RU" sz="4000" dirty="0" smtClean="0">
                <a:latin typeface="Times New Roman" pitchFamily="18" charset="0"/>
                <a:cs typeface="Times New Roman" pitchFamily="18" charset="0"/>
              </a:rPr>
              <a:t> </a:t>
            </a:r>
            <a:r>
              <a:rPr lang="ru-RU" altLang="ru-RU" sz="2000" b="1" dirty="0" smtClean="0">
                <a:latin typeface="Times New Roman" panose="02020603050405020304" pitchFamily="18" charset="0"/>
                <a:cs typeface="Times New Roman" panose="02020603050405020304" pitchFamily="18" charset="0"/>
              </a:rPr>
              <a:t>П</a:t>
            </a:r>
            <a:r>
              <a:rPr lang="kk-KZ" altLang="ru-RU" sz="2000" b="1" dirty="0" smtClean="0">
                <a:latin typeface="Times New Roman" panose="02020603050405020304" pitchFamily="18" charset="0"/>
                <a:cs typeface="Times New Roman" panose="02020603050405020304" pitchFamily="18" charset="0"/>
              </a:rPr>
              <a:t>ән бойынша тоқсандық  жиынтық бағалаудың спецификациясы</a:t>
            </a:r>
            <a:endParaRPr lang="ru-RU" altLang="ru-RU" sz="2000" b="1"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xmlns="" id="{8DF7C282-E800-4F3F-9221-1E1F99250BF0}"/>
              </a:ext>
            </a:extLst>
          </p:cNvPr>
          <p:cNvSpPr/>
          <p:nvPr/>
        </p:nvSpPr>
        <p:spPr>
          <a:xfrm>
            <a:off x="5479958" y="1449939"/>
            <a:ext cx="4661086" cy="830997"/>
          </a:xfrm>
          <a:prstGeom prst="rect">
            <a:avLst/>
          </a:prstGeom>
        </p:spPr>
        <p:txBody>
          <a:bodyPr wrap="square">
            <a:spAutoFit/>
          </a:bodyPr>
          <a:lstStyle/>
          <a:p>
            <a:pPr algn="just">
              <a:spcAft>
                <a:spcPts val="1202"/>
              </a:spcAft>
              <a:defRPr/>
            </a:pPr>
            <a:r>
              <a:rPr lang="ru-RU" altLang="ru-RU" sz="1600" dirty="0">
                <a:latin typeface="Times New Roman" panose="02020603050405020304" pitchFamily="18" charset="0"/>
                <a:cs typeface="Times New Roman" panose="02020603050405020304" pitchFamily="18" charset="0"/>
              </a:rPr>
              <a:t>тоқсанды аяқтау бойынша бағалау рәсімдерінің мазмұны мен құрылымына қойылатын талаптарды анықтайды</a:t>
            </a:r>
          </a:p>
        </p:txBody>
      </p:sp>
      <p:sp>
        <p:nvSpPr>
          <p:cNvPr id="10" name="Прямоугольник 9">
            <a:extLst>
              <a:ext uri="{FF2B5EF4-FFF2-40B4-BE49-F238E27FC236}">
                <a16:creationId xmlns:a16="http://schemas.microsoft.com/office/drawing/2014/main" xmlns="" id="{475DA1C4-6156-432A-AA34-7D69DD4BBC55}"/>
              </a:ext>
            </a:extLst>
          </p:cNvPr>
          <p:cNvSpPr/>
          <p:nvPr/>
        </p:nvSpPr>
        <p:spPr>
          <a:xfrm>
            <a:off x="5488590" y="2703345"/>
            <a:ext cx="4577852" cy="584775"/>
          </a:xfrm>
          <a:prstGeom prst="rect">
            <a:avLst/>
          </a:prstGeom>
        </p:spPr>
        <p:txBody>
          <a:bodyPr wrap="square">
            <a:spAutoFit/>
          </a:bodyPr>
          <a:lstStyle/>
          <a:p>
            <a:pPr algn="just">
              <a:spcAft>
                <a:spcPts val="1202"/>
              </a:spcAft>
              <a:defRPr/>
            </a:pPr>
            <a:r>
              <a:rPr lang="ru-RU" altLang="ru-RU" sz="1600" dirty="0">
                <a:latin typeface="Times New Roman" panose="02020603050405020304" pitchFamily="18" charset="0"/>
                <a:cs typeface="Times New Roman" panose="02020603050405020304" pitchFamily="18" charset="0"/>
              </a:rPr>
              <a:t>бір параллельдегі барлық сыныптар үшін бірыңғай талаптар белгіленеді</a:t>
            </a:r>
          </a:p>
        </p:txBody>
      </p:sp>
      <p:sp>
        <p:nvSpPr>
          <p:cNvPr id="11" name="Прямоугольник 10">
            <a:extLst>
              <a:ext uri="{FF2B5EF4-FFF2-40B4-BE49-F238E27FC236}">
                <a16:creationId xmlns:a16="http://schemas.microsoft.com/office/drawing/2014/main" xmlns="" id="{5455629C-4323-407B-81B0-556AC59FB263}"/>
              </a:ext>
            </a:extLst>
          </p:cNvPr>
          <p:cNvSpPr/>
          <p:nvPr/>
        </p:nvSpPr>
        <p:spPr>
          <a:xfrm>
            <a:off x="5528661" y="3824814"/>
            <a:ext cx="4827554" cy="830997"/>
          </a:xfrm>
          <a:prstGeom prst="rect">
            <a:avLst/>
          </a:prstGeom>
        </p:spPr>
        <p:txBody>
          <a:bodyPr wrap="square">
            <a:spAutoFit/>
          </a:bodyPr>
          <a:lstStyle/>
          <a:p>
            <a:pPr algn="just">
              <a:spcAft>
                <a:spcPts val="1202"/>
              </a:spcAft>
              <a:defRPr/>
            </a:pPr>
            <a:r>
              <a:rPr lang="ru-RU" altLang="ru-RU" sz="1600" dirty="0">
                <a:latin typeface="Times New Roman" panose="02020603050405020304" pitchFamily="18" charset="0"/>
                <a:cs typeface="Times New Roman" panose="02020603050405020304" pitchFamily="18" charset="0"/>
              </a:rPr>
              <a:t>тапсырманың мақсатын, күтілетін нәтижесін, деңгейін, орындау уақытын, құрылымын, сипаттамасын анықтайды</a:t>
            </a:r>
          </a:p>
        </p:txBody>
      </p:sp>
      <p:sp>
        <p:nvSpPr>
          <p:cNvPr id="12" name="Прямоугольник 11">
            <a:extLst>
              <a:ext uri="{FF2B5EF4-FFF2-40B4-BE49-F238E27FC236}">
                <a16:creationId xmlns:a16="http://schemas.microsoft.com/office/drawing/2014/main" xmlns="" id="{AE0BCEDA-7CC9-4CEE-9575-F2CD2D18E4DB}"/>
              </a:ext>
            </a:extLst>
          </p:cNvPr>
          <p:cNvSpPr/>
          <p:nvPr/>
        </p:nvSpPr>
        <p:spPr>
          <a:xfrm>
            <a:off x="5603262" y="5078219"/>
            <a:ext cx="4744319" cy="584775"/>
          </a:xfrm>
          <a:prstGeom prst="rect">
            <a:avLst/>
          </a:prstGeom>
        </p:spPr>
        <p:txBody>
          <a:bodyPr wrap="square">
            <a:spAutoFit/>
          </a:bodyPr>
          <a:lstStyle/>
          <a:p>
            <a:pPr algn="just">
              <a:spcAft>
                <a:spcPts val="1202"/>
              </a:spcAft>
              <a:defRPr/>
            </a:pPr>
            <a:r>
              <a:rPr lang="ru-RU" altLang="ru-RU" sz="1600" dirty="0">
                <a:latin typeface="Times New Roman" panose="02020603050405020304" pitchFamily="18" charset="0"/>
                <a:cs typeface="Times New Roman" panose="02020603050405020304" pitchFamily="18" charset="0"/>
              </a:rPr>
              <a:t>тапсырмалар мен балл қою кестесінің үлгілері ұсынылған</a:t>
            </a:r>
          </a:p>
        </p:txBody>
      </p:sp>
      <p:sp>
        <p:nvSpPr>
          <p:cNvPr id="13" name="Прямоугольник 12">
            <a:extLst>
              <a:ext uri="{FF2B5EF4-FFF2-40B4-BE49-F238E27FC236}">
                <a16:creationId xmlns:a16="http://schemas.microsoft.com/office/drawing/2014/main" xmlns="" id="{BF758267-EB42-4219-86DE-5CF33E5B7FDC}"/>
              </a:ext>
            </a:extLst>
          </p:cNvPr>
          <p:cNvSpPr/>
          <p:nvPr/>
        </p:nvSpPr>
        <p:spPr>
          <a:xfrm>
            <a:off x="1786380" y="3232469"/>
            <a:ext cx="2818114" cy="646331"/>
          </a:xfrm>
          <a:prstGeom prst="rect">
            <a:avLst/>
          </a:prstGeom>
        </p:spPr>
        <p:txBody>
          <a:bodyPr wrap="square">
            <a:spAutoFit/>
          </a:bodyPr>
          <a:lstStyle/>
          <a:p>
            <a:pPr algn="ctr">
              <a:defRPr/>
            </a:pPr>
            <a:r>
              <a:rPr lang="ru-RU" altLang="ru-RU" dirty="0">
                <a:latin typeface="Times New Roman" panose="02020603050405020304" pitchFamily="18" charset="0"/>
                <a:cs typeface="Times New Roman" panose="02020603050405020304" pitchFamily="18" charset="0"/>
              </a:rPr>
              <a:t>ТЖБ спецификациясы – </a:t>
            </a:r>
          </a:p>
          <a:p>
            <a:pPr algn="ctr">
              <a:defRPr/>
            </a:pPr>
            <a:r>
              <a:rPr lang="ru-RU" altLang="ru-RU" dirty="0">
                <a:latin typeface="Times New Roman" panose="02020603050405020304" pitchFamily="18" charset="0"/>
                <a:cs typeface="Times New Roman" panose="02020603050405020304" pitchFamily="18" charset="0"/>
              </a:rPr>
              <a:t>бұл құжат </a:t>
            </a:r>
            <a:endParaRPr lang="ru-RU" dirty="0">
              <a:latin typeface="Times New Roman" panose="02020603050405020304" pitchFamily="18" charset="0"/>
              <a:cs typeface="Times New Roman" panose="02020603050405020304" pitchFamily="18" charset="0"/>
            </a:endParaRPr>
          </a:p>
        </p:txBody>
      </p:sp>
      <p:cxnSp>
        <p:nvCxnSpPr>
          <p:cNvPr id="14" name="Прямая со стрелкой 13">
            <a:extLst>
              <a:ext uri="{FF2B5EF4-FFF2-40B4-BE49-F238E27FC236}">
                <a16:creationId xmlns:a16="http://schemas.microsoft.com/office/drawing/2014/main" xmlns="" id="{5572DCC7-F592-433B-904E-069033F5C9DC}"/>
              </a:ext>
            </a:extLst>
          </p:cNvPr>
          <p:cNvCxnSpPr/>
          <p:nvPr/>
        </p:nvCxnSpPr>
        <p:spPr>
          <a:xfrm flipV="1">
            <a:off x="4512063" y="1911720"/>
            <a:ext cx="791625" cy="105550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xmlns="" id="{E2872B22-B47C-4B11-962B-37A0A162E342}"/>
              </a:ext>
            </a:extLst>
          </p:cNvPr>
          <p:cNvCxnSpPr/>
          <p:nvPr/>
        </p:nvCxnSpPr>
        <p:spPr>
          <a:xfrm flipV="1">
            <a:off x="4907876" y="3033188"/>
            <a:ext cx="527750" cy="329844"/>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xmlns="" id="{43EA35BC-C69F-4667-8132-53C41753F040}"/>
              </a:ext>
            </a:extLst>
          </p:cNvPr>
          <p:cNvCxnSpPr/>
          <p:nvPr/>
        </p:nvCxnSpPr>
        <p:spPr>
          <a:xfrm>
            <a:off x="4907876" y="3758844"/>
            <a:ext cx="659687" cy="329844"/>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xmlns="" id="{DD5909CC-5533-477C-9515-1061F54BDEBD}"/>
              </a:ext>
            </a:extLst>
          </p:cNvPr>
          <p:cNvCxnSpPr/>
          <p:nvPr/>
        </p:nvCxnSpPr>
        <p:spPr>
          <a:xfrm>
            <a:off x="4578032" y="4154657"/>
            <a:ext cx="857594" cy="105550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98711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20.03-25.03, удаленная работа\4. Июнь,2020\shkolnye\67.jpg">
            <a:extLst>
              <a:ext uri="{FF2B5EF4-FFF2-40B4-BE49-F238E27FC236}">
                <a16:creationId xmlns:a16="http://schemas.microsoft.com/office/drawing/2014/main" xmlns="" id="{D3116E67-B21A-4246-8EC6-2A9303CE7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xmlns="" id="{3368A5B6-BA10-4523-A043-A9453831678D}"/>
              </a:ext>
            </a:extLst>
          </p:cNvPr>
          <p:cNvSpPr/>
          <p:nvPr/>
        </p:nvSpPr>
        <p:spPr>
          <a:xfrm>
            <a:off x="548492" y="1186063"/>
            <a:ext cx="5277499" cy="5237838"/>
          </a:xfrm>
          <a:prstGeom prst="rect">
            <a:avLst/>
          </a:prstGeom>
          <a:solidFill>
            <a:schemeClr val="bg1"/>
          </a:solidFill>
          <a:ln w="57150">
            <a:solidFill>
              <a:schemeClr val="accent5">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558" dirty="0"/>
          </a:p>
        </p:txBody>
      </p:sp>
      <p:sp>
        <p:nvSpPr>
          <p:cNvPr id="5" name="Заголовок 1">
            <a:extLst>
              <a:ext uri="{FF2B5EF4-FFF2-40B4-BE49-F238E27FC236}">
                <a16:creationId xmlns:a16="http://schemas.microsoft.com/office/drawing/2014/main" xmlns="" id="{55016C4A-828D-4C99-824F-DB07D7715580}"/>
              </a:ext>
            </a:extLst>
          </p:cNvPr>
          <p:cNvSpPr txBox="1">
            <a:spLocks noChangeArrowheads="1"/>
          </p:cNvSpPr>
          <p:nvPr/>
        </p:nvSpPr>
        <p:spPr>
          <a:xfrm>
            <a:off x="3490235" y="321714"/>
            <a:ext cx="5211530" cy="65968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ru-RU" altLang="ru-RU" sz="2424" dirty="0" smtClean="0">
                <a:latin typeface="Times New Roman" pitchFamily="18" charset="0"/>
                <a:cs typeface="Times New Roman" pitchFamily="18" charset="0"/>
              </a:rPr>
              <a:t> </a:t>
            </a:r>
            <a:r>
              <a:rPr lang="ru-RU" altLang="ru-RU" sz="1731" b="1" dirty="0" smtClean="0">
                <a:latin typeface="Times New Roman" panose="02020603050405020304" pitchFamily="18" charset="0"/>
                <a:cs typeface="Times New Roman" panose="02020603050405020304" pitchFamily="18" charset="0"/>
              </a:rPr>
              <a:t>П</a:t>
            </a:r>
            <a:r>
              <a:rPr lang="kk-KZ" altLang="ru-RU" sz="1731" b="1" dirty="0" smtClean="0">
                <a:latin typeface="Times New Roman" panose="02020603050405020304" pitchFamily="18" charset="0"/>
                <a:cs typeface="Times New Roman" panose="02020603050405020304" pitchFamily="18" charset="0"/>
              </a:rPr>
              <a:t>ән бойынша тоқсандық  жиынтық бағалау спецификациясының мазмұны</a:t>
            </a:r>
            <a:r>
              <a:rPr lang="ru-RU" altLang="ru-RU" sz="1731" b="1" dirty="0" smtClean="0">
                <a:latin typeface="Times New Roman" panose="02020603050405020304" pitchFamily="18" charset="0"/>
                <a:cs typeface="Times New Roman" panose="02020603050405020304" pitchFamily="18" charset="0"/>
              </a:rPr>
              <a:t>:   </a:t>
            </a:r>
            <a:endParaRPr lang="ru-RU" altLang="ru-RU" sz="1731" b="1" dirty="0">
              <a:latin typeface="Times New Roman" panose="02020603050405020304" pitchFamily="18" charset="0"/>
              <a:cs typeface="Times New Roman" panose="02020603050405020304" pitchFamily="18" charset="0"/>
            </a:endParaRPr>
          </a:p>
        </p:txBody>
      </p:sp>
      <p:sp>
        <p:nvSpPr>
          <p:cNvPr id="6" name="Прямоугольник 3">
            <a:extLst>
              <a:ext uri="{FF2B5EF4-FFF2-40B4-BE49-F238E27FC236}">
                <a16:creationId xmlns:a16="http://schemas.microsoft.com/office/drawing/2014/main" xmlns="" id="{1D0E684D-B0BF-4407-BD48-ABC57D3C7FE5}"/>
              </a:ext>
            </a:extLst>
          </p:cNvPr>
          <p:cNvSpPr>
            <a:spLocks noChangeArrowheads="1"/>
          </p:cNvSpPr>
          <p:nvPr/>
        </p:nvSpPr>
        <p:spPr bwMode="auto">
          <a:xfrm>
            <a:off x="614461" y="1595387"/>
            <a:ext cx="5211530" cy="4570482"/>
          </a:xfrm>
          <a:prstGeom prst="rect">
            <a:avLst/>
          </a:prstGeom>
          <a:noFill/>
          <a:ln w="9525">
            <a:noFill/>
            <a:miter lim="800000"/>
            <a:headEnd/>
            <a:tailEnd/>
          </a:ln>
        </p:spPr>
        <p:txBody>
          <a:bodyPr>
            <a:spAutoFit/>
          </a:bodyPr>
          <a:lstStyle/>
          <a:p>
            <a:pPr marL="296849" indent="-296849" algn="just">
              <a:lnSpc>
                <a:spcPct val="150000"/>
              </a:lnSpc>
              <a:buFont typeface="Wingdings" panose="05000000000000000000" pitchFamily="2" charset="2"/>
              <a:buChar char="q"/>
              <a:defRPr/>
            </a:pPr>
            <a:r>
              <a:rPr lang="ru-RU" altLang="ru-RU" sz="1600" dirty="0">
                <a:latin typeface="Times New Roman" panose="02020603050405020304" pitchFamily="18" charset="0"/>
                <a:cs typeface="Times New Roman" panose="02020603050405020304" pitchFamily="18" charset="0"/>
              </a:rPr>
              <a:t>тоқсандық жиынтық бағалаудың мақсаты;</a:t>
            </a:r>
          </a:p>
          <a:p>
            <a:pPr marL="296849" indent="-296849" algn="just">
              <a:lnSpc>
                <a:spcPct val="150000"/>
              </a:lnSpc>
              <a:buFont typeface="Wingdings" panose="05000000000000000000" pitchFamily="2" charset="2"/>
              <a:buChar char="q"/>
              <a:defRPr/>
            </a:pPr>
            <a:r>
              <a:rPr lang="ru-RU" altLang="ru-RU" sz="1600" dirty="0">
                <a:latin typeface="Times New Roman" panose="02020603050405020304" pitchFamily="18" charset="0"/>
                <a:cs typeface="Times New Roman" panose="02020603050405020304" pitchFamily="18" charset="0"/>
              </a:rPr>
              <a:t>пән бойынша күтілетін нәтижелер;</a:t>
            </a:r>
          </a:p>
          <a:p>
            <a:pPr marL="296849" indent="-296849" algn="just">
              <a:lnSpc>
                <a:spcPct val="150000"/>
              </a:lnSpc>
              <a:buFont typeface="Wingdings" panose="05000000000000000000" pitchFamily="2" charset="2"/>
              <a:buChar char="q"/>
              <a:defRPr/>
            </a:pPr>
            <a:r>
              <a:rPr lang="ru-RU" altLang="ru-RU" sz="1600" dirty="0">
                <a:latin typeface="Times New Roman" panose="02020603050405020304" pitchFamily="18" charset="0"/>
                <a:cs typeface="Times New Roman" panose="02020603050405020304" pitchFamily="18" charset="0"/>
              </a:rPr>
              <a:t>пән бойынша ойлау дағдылары деңгейлерінің сипаты;</a:t>
            </a:r>
          </a:p>
          <a:p>
            <a:pPr marL="296849" indent="-296849" algn="just">
              <a:lnSpc>
                <a:spcPct val="150000"/>
              </a:lnSpc>
              <a:buFont typeface="Wingdings" panose="05000000000000000000" pitchFamily="2" charset="2"/>
              <a:buChar char="q"/>
              <a:defRPr/>
            </a:pPr>
            <a:r>
              <a:rPr lang="kk-KZ" altLang="ru-RU" sz="1600" dirty="0">
                <a:latin typeface="Times New Roman" panose="02020603050405020304" pitchFamily="18" charset="0"/>
                <a:cs typeface="Times New Roman" panose="02020603050405020304" pitchFamily="18" charset="0"/>
              </a:rPr>
              <a:t>о</a:t>
            </a:r>
            <a:r>
              <a:rPr lang="ru-RU" altLang="ru-RU" sz="1600" dirty="0">
                <a:latin typeface="Times New Roman" panose="02020603050405020304" pitchFamily="18" charset="0"/>
                <a:cs typeface="Times New Roman" panose="02020603050405020304" pitchFamily="18" charset="0"/>
              </a:rPr>
              <a:t>йлау дағдыларының деңгейіне байланысты тексерілетін мақсаттарды</a:t>
            </a:r>
            <a:r>
              <a:rPr lang="kk-KZ" altLang="ru-RU" sz="1600" dirty="0">
                <a:latin typeface="Times New Roman" panose="02020603050405020304" pitchFamily="18" charset="0"/>
                <a:cs typeface="Times New Roman" panose="02020603050405020304" pitchFamily="18" charset="0"/>
              </a:rPr>
              <a:t> әр</a:t>
            </a:r>
            <a:r>
              <a:rPr lang="ru-RU" altLang="ru-RU" sz="1600" dirty="0">
                <a:latin typeface="Times New Roman" panose="02020603050405020304" pitchFamily="18" charset="0"/>
                <a:cs typeface="Times New Roman" panose="02020603050405020304" pitchFamily="18" charset="0"/>
              </a:rPr>
              <a:t> тоқсан</a:t>
            </a:r>
            <a:r>
              <a:rPr lang="kk-KZ" altLang="ru-RU" sz="1600" dirty="0">
                <a:latin typeface="Times New Roman" panose="02020603050405020304" pitchFamily="18" charset="0"/>
                <a:cs typeface="Times New Roman" panose="02020603050405020304" pitchFamily="18" charset="0"/>
              </a:rPr>
              <a:t> бойынша бөлу;</a:t>
            </a:r>
            <a:endParaRPr lang="ru-RU" altLang="ru-RU" sz="1600" dirty="0">
              <a:latin typeface="Times New Roman" panose="02020603050405020304" pitchFamily="18" charset="0"/>
              <a:cs typeface="Times New Roman" panose="02020603050405020304" pitchFamily="18" charset="0"/>
            </a:endParaRPr>
          </a:p>
          <a:p>
            <a:pPr marL="296849" indent="-296849" algn="just">
              <a:lnSpc>
                <a:spcPct val="150000"/>
              </a:lnSpc>
              <a:buFont typeface="Wingdings" panose="05000000000000000000" pitchFamily="2" charset="2"/>
              <a:buChar char="q"/>
              <a:defRPr/>
            </a:pPr>
            <a:r>
              <a:rPr lang="ru-RU" altLang="ru-RU" sz="1600" dirty="0">
                <a:latin typeface="Times New Roman" panose="02020603050405020304" pitchFamily="18" charset="0"/>
                <a:cs typeface="Times New Roman" panose="02020603050405020304" pitchFamily="18" charset="0"/>
              </a:rPr>
              <a:t>тоқсандық жиынтық бағалауды өткізу ережесі;</a:t>
            </a:r>
          </a:p>
          <a:p>
            <a:pPr marL="296849" indent="-296849" algn="just">
              <a:lnSpc>
                <a:spcPct val="150000"/>
              </a:lnSpc>
              <a:buFont typeface="Wingdings" panose="05000000000000000000" pitchFamily="2" charset="2"/>
              <a:buChar char="q"/>
              <a:defRPr/>
            </a:pPr>
            <a:r>
              <a:rPr lang="ru-RU" altLang="ru-RU" sz="1600" dirty="0">
                <a:latin typeface="Times New Roman" panose="02020603050405020304" pitchFamily="18" charset="0"/>
                <a:cs typeface="Times New Roman" panose="02020603050405020304" pitchFamily="18" charset="0"/>
              </a:rPr>
              <a:t>тоқсандық жиынтық бағалауға шолу</a:t>
            </a:r>
            <a:r>
              <a:rPr lang="kk-KZ" altLang="ru-RU" sz="1600" dirty="0">
                <a:latin typeface="Times New Roman" panose="02020603050405020304" pitchFamily="18" charset="0"/>
                <a:cs typeface="Times New Roman" panose="02020603050405020304" pitchFamily="18" charset="0"/>
              </a:rPr>
              <a:t>;</a:t>
            </a:r>
            <a:endParaRPr lang="ru-RU" altLang="ru-RU" sz="1600" dirty="0">
              <a:latin typeface="Times New Roman" panose="02020603050405020304" pitchFamily="18" charset="0"/>
              <a:cs typeface="Times New Roman" panose="02020603050405020304" pitchFamily="18" charset="0"/>
            </a:endParaRPr>
          </a:p>
          <a:p>
            <a:pPr marL="296849" indent="-296849" algn="just">
              <a:lnSpc>
                <a:spcPct val="150000"/>
              </a:lnSpc>
              <a:buFont typeface="Wingdings" panose="05000000000000000000" pitchFamily="2" charset="2"/>
              <a:buChar char="q"/>
              <a:defRPr/>
            </a:pPr>
            <a:r>
              <a:rPr lang="ru-RU" altLang="ru-RU" sz="1600" dirty="0">
                <a:latin typeface="Times New Roman" panose="02020603050405020304" pitchFamily="18" charset="0"/>
                <a:cs typeface="Times New Roman" panose="02020603050405020304" pitchFamily="18" charset="0"/>
              </a:rPr>
              <a:t>тоқсандық жиынтық бағалау тапсырмаларының сипаттамасы</a:t>
            </a:r>
            <a:r>
              <a:rPr lang="kk-KZ" altLang="ru-RU" sz="1600" dirty="0">
                <a:latin typeface="Times New Roman" panose="02020603050405020304" pitchFamily="18" charset="0"/>
                <a:cs typeface="Times New Roman" panose="02020603050405020304" pitchFamily="18" charset="0"/>
              </a:rPr>
              <a:t>;</a:t>
            </a:r>
            <a:endParaRPr lang="ru-RU" altLang="ru-RU" sz="1600" dirty="0">
              <a:latin typeface="Times New Roman" panose="02020603050405020304" pitchFamily="18" charset="0"/>
              <a:cs typeface="Times New Roman" panose="02020603050405020304" pitchFamily="18" charset="0"/>
            </a:endParaRPr>
          </a:p>
          <a:p>
            <a:pPr marL="296849" indent="-296849" algn="just">
              <a:lnSpc>
                <a:spcPct val="150000"/>
              </a:lnSpc>
              <a:buFont typeface="Wingdings" panose="05000000000000000000" pitchFamily="2" charset="2"/>
              <a:buChar char="q"/>
              <a:defRPr/>
            </a:pPr>
            <a:r>
              <a:rPr lang="ru-RU" altLang="ru-RU" sz="1600" dirty="0">
                <a:latin typeface="Times New Roman" panose="02020603050405020304" pitchFamily="18" charset="0"/>
                <a:cs typeface="Times New Roman" panose="02020603050405020304" pitchFamily="18" charset="0"/>
              </a:rPr>
              <a:t>тоқсандық жиынтық бағалау тапсырмаларының үлгілері</a:t>
            </a:r>
            <a:r>
              <a:rPr lang="kk-KZ" altLang="ru-RU" sz="1600" dirty="0">
                <a:latin typeface="Times New Roman" panose="02020603050405020304" pitchFamily="18" charset="0"/>
                <a:cs typeface="Times New Roman" panose="02020603050405020304" pitchFamily="18" charset="0"/>
              </a:rPr>
              <a:t>;</a:t>
            </a:r>
            <a:endParaRPr lang="ru-RU" altLang="ru-RU" sz="1600" dirty="0">
              <a:latin typeface="Times New Roman" panose="02020603050405020304" pitchFamily="18" charset="0"/>
              <a:cs typeface="Times New Roman" panose="02020603050405020304" pitchFamily="18" charset="0"/>
            </a:endParaRPr>
          </a:p>
          <a:p>
            <a:pPr marL="296849" indent="-296849" algn="just">
              <a:lnSpc>
                <a:spcPct val="150000"/>
              </a:lnSpc>
              <a:buFont typeface="Wingdings" panose="05000000000000000000" pitchFamily="2" charset="2"/>
              <a:buChar char="q"/>
              <a:defRPr/>
            </a:pPr>
            <a:r>
              <a:rPr lang="ru-RU" altLang="ru-RU" sz="1600" dirty="0">
                <a:latin typeface="Times New Roman" panose="02020603050405020304" pitchFamily="18" charset="0"/>
                <a:cs typeface="Times New Roman" panose="02020603050405020304" pitchFamily="18" charset="0"/>
              </a:rPr>
              <a:t>тапсырмалардың балл қою кестелері.</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075" y="1054125"/>
            <a:ext cx="5374585" cy="5369775"/>
          </a:xfrm>
          <a:prstGeom prst="rect">
            <a:avLst/>
          </a:prstGeom>
        </p:spPr>
      </p:pic>
    </p:spTree>
    <p:extLst>
      <p:ext uri="{BB962C8B-B14F-4D97-AF65-F5344CB8AC3E}">
        <p14:creationId xmlns:p14="http://schemas.microsoft.com/office/powerpoint/2010/main" val="252642787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781" y="1554468"/>
            <a:ext cx="4638261" cy="4524315"/>
          </a:xfrm>
          <a:prstGeom prst="rect">
            <a:avLst/>
          </a:prstGeom>
        </p:spPr>
        <p:txBody>
          <a:bodyPr wrap="square">
            <a:spAutoFit/>
          </a:bodyPr>
          <a:lstStyle/>
          <a:p>
            <a:r>
              <a:rPr lang="kk-KZ" b="0" i="0" u="none" strike="noStrike" baseline="0" dirty="0" smtClean="0">
                <a:solidFill>
                  <a:srgbClr val="000000"/>
                </a:solidFill>
                <a:latin typeface="Times New Roman" panose="02020603050405020304" pitchFamily="18" charset="0"/>
                <a:cs typeface="Times New Roman" panose="02020603050405020304" pitchFamily="18" charset="0"/>
              </a:rPr>
              <a:t>Балл </a:t>
            </a:r>
            <a:r>
              <a:rPr lang="kk-KZ" b="0" i="0" u="none" strike="noStrike" baseline="0" dirty="0" smtClean="0">
                <a:solidFill>
                  <a:srgbClr val="000000"/>
                </a:solidFill>
                <a:latin typeface="Times New Roman" panose="02020603050405020304" pitchFamily="18" charset="0"/>
                <a:cs typeface="Times New Roman" panose="02020603050405020304" pitchFamily="18" charset="0"/>
              </a:rPr>
              <a:t>қою кестесінде жауап үлгілерін дескриптор түрінде жазуға болмайды, себебі балл қою кестесінде тапсырманы орындау қадамдары емес, балл тағайындалған дұрыс (болжамды) жауап үлгілерін көрсету керек. </a:t>
            </a:r>
          </a:p>
          <a:p>
            <a:r>
              <a:rPr lang="kk-KZ" b="0" i="0" u="none" strike="noStrike" baseline="0" dirty="0" smtClean="0">
                <a:solidFill>
                  <a:srgbClr val="000000"/>
                </a:solidFill>
                <a:latin typeface="Times New Roman" panose="02020603050405020304" pitchFamily="18" charset="0"/>
                <a:cs typeface="Times New Roman" panose="02020603050405020304" pitchFamily="18" charset="0"/>
              </a:rPr>
              <a:t>Балл қою кестесіндегі қосымша ақпарат әртүрлі маңызды ақпаратты қамтуы мүмкін, мысалы: </a:t>
            </a:r>
          </a:p>
          <a:p>
            <a:r>
              <a:rPr lang="kk-KZ" b="0" i="0" u="none" strike="noStrike" baseline="0" dirty="0" smtClean="0">
                <a:solidFill>
                  <a:srgbClr val="000000"/>
                </a:solidFill>
                <a:latin typeface="Times New Roman" panose="02020603050405020304" pitchFamily="18" charset="0"/>
                <a:cs typeface="Times New Roman" panose="02020603050405020304" pitchFamily="18" charset="0"/>
              </a:rPr>
              <a:t>✓ бірнеше балл берілетін тапсырмалар. Бұл жағдайда әр балл не үшін қойылатыны туралы нақты түсініктеме жазылады; </a:t>
            </a:r>
          </a:p>
          <a:p>
            <a:r>
              <a:rPr lang="kk-KZ" b="0" i="0" u="none" strike="noStrike" baseline="0" dirty="0" smtClean="0">
                <a:solidFill>
                  <a:srgbClr val="000000"/>
                </a:solidFill>
                <a:latin typeface="Times New Roman" panose="02020603050405020304" pitchFamily="18" charset="0"/>
                <a:cs typeface="Times New Roman" panose="02020603050405020304" pitchFamily="18" charset="0"/>
              </a:rPr>
              <a:t>✓ оқушының күтілетін жауабына қосымша анықтамалар; </a:t>
            </a:r>
          </a:p>
          <a:p>
            <a:r>
              <a:rPr lang="kk-KZ" b="0" i="0" u="none" strike="noStrike" baseline="0" dirty="0" smtClean="0">
                <a:solidFill>
                  <a:srgbClr val="000000"/>
                </a:solidFill>
                <a:latin typeface="Times New Roman" panose="02020603050405020304" pitchFamily="18" charset="0"/>
                <a:cs typeface="Times New Roman" panose="02020603050405020304" pitchFamily="18" charset="0"/>
              </a:rPr>
              <a:t>✓ қабылдауға болмайтын жауаптар; </a:t>
            </a:r>
          </a:p>
          <a:p>
            <a:r>
              <a:rPr lang="kk-KZ" b="0" i="0" u="none" strike="noStrike" baseline="0" dirty="0" smtClean="0">
                <a:solidFill>
                  <a:srgbClr val="000000"/>
                </a:solidFill>
                <a:latin typeface="Times New Roman" panose="02020603050405020304" pitchFamily="18" charset="0"/>
                <a:cs typeface="Times New Roman" panose="02020603050405020304" pitchFamily="18" charset="0"/>
              </a:rPr>
              <a:t>✓ дұрыс жауап ретінде қабылдануы мүмкін барлық балама (альтернативті) жауаптар. </a:t>
            </a:r>
          </a:p>
        </p:txBody>
      </p:sp>
      <p:pic>
        <p:nvPicPr>
          <p:cNvPr id="3" name="Picture 5">
            <a:extLst>
              <a:ext uri="{FF2B5EF4-FFF2-40B4-BE49-F238E27FC236}">
                <a16:creationId xmlns:a16="http://schemas.microsoft.com/office/drawing/2014/main" xmlns="" id="{9468AEA0-3A30-4E38-8108-278931EDE074}"/>
              </a:ext>
            </a:extLst>
          </p:cNvPr>
          <p:cNvPicPr>
            <a:picLocks noChangeAspect="1" noChangeArrowheads="1"/>
          </p:cNvPicPr>
          <p:nvPr/>
        </p:nvPicPr>
        <p:blipFill>
          <a:blip r:embed="rId2">
            <a:clrChange>
              <a:clrFrom>
                <a:srgbClr val="FFFFFF"/>
              </a:clrFrom>
              <a:clrTo>
                <a:srgbClr val="FFFFFF">
                  <a:alpha val="0"/>
                </a:srgbClr>
              </a:clrTo>
            </a:clrChange>
          </a:blip>
          <a:srcRect l="31641" t="29189" r="33429" b="20009"/>
          <a:stretch>
            <a:fillRect/>
          </a:stretch>
        </p:blipFill>
        <p:spPr bwMode="auto">
          <a:xfrm>
            <a:off x="4929809" y="940904"/>
            <a:ext cx="7050156" cy="5751444"/>
          </a:xfrm>
          <a:prstGeom prst="rect">
            <a:avLst/>
          </a:prstGeom>
          <a:noFill/>
          <a:ln w="9525">
            <a:solidFill>
              <a:schemeClr val="accent5">
                <a:lumMod val="50000"/>
              </a:schemeClr>
            </a:solidFill>
            <a:miter lim="800000"/>
            <a:headEnd/>
            <a:tailEnd/>
          </a:ln>
          <a:effectLst/>
        </p:spPr>
      </p:pic>
      <p:sp>
        <p:nvSpPr>
          <p:cNvPr id="4" name="Прямоугольник 3"/>
          <p:cNvSpPr/>
          <p:nvPr/>
        </p:nvSpPr>
        <p:spPr>
          <a:xfrm>
            <a:off x="1974231" y="143325"/>
            <a:ext cx="8871659" cy="523220"/>
          </a:xfrm>
          <a:prstGeom prst="rect">
            <a:avLst/>
          </a:prstGeom>
        </p:spPr>
        <p:txBody>
          <a:bodyPr wrap="none">
            <a:spAutoFit/>
          </a:bodyPr>
          <a:lstStyle/>
          <a:p>
            <a:r>
              <a:rPr lang="kk-KZ" sz="2800" dirty="0">
                <a:solidFill>
                  <a:srgbClr val="000000"/>
                </a:solidFill>
                <a:latin typeface="Times New Roman" panose="02020603050405020304" pitchFamily="18" charset="0"/>
                <a:cs typeface="Times New Roman" panose="02020603050405020304" pitchFamily="18" charset="0"/>
              </a:rPr>
              <a:t>Балл қою кестесін құрастыру кезінде нені ескеру керек? </a:t>
            </a:r>
          </a:p>
        </p:txBody>
      </p:sp>
    </p:spTree>
    <p:extLst>
      <p:ext uri="{BB962C8B-B14F-4D97-AF65-F5344CB8AC3E}">
        <p14:creationId xmlns:p14="http://schemas.microsoft.com/office/powerpoint/2010/main" val="3958879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20.03-25.03, удаленная работа\4. Июнь,2020\shkolnye\67.jpg">
            <a:extLst>
              <a:ext uri="{FF2B5EF4-FFF2-40B4-BE49-F238E27FC236}">
                <a16:creationId xmlns:a16="http://schemas.microsoft.com/office/drawing/2014/main" xmlns="" id="{91D2515C-7D97-45C0-B57A-C065F2763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xmlns="" id="{E12EADCD-3F14-41A9-B01C-07AE8A6A00E8}"/>
              </a:ext>
            </a:extLst>
          </p:cNvPr>
          <p:cNvSpPr/>
          <p:nvPr/>
        </p:nvSpPr>
        <p:spPr>
          <a:xfrm>
            <a:off x="3901755" y="856219"/>
            <a:ext cx="7163299" cy="5409436"/>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558" dirty="0"/>
          </a:p>
        </p:txBody>
      </p:sp>
      <p:sp>
        <p:nvSpPr>
          <p:cNvPr id="5" name="Прямоугольник 4">
            <a:extLst>
              <a:ext uri="{FF2B5EF4-FFF2-40B4-BE49-F238E27FC236}">
                <a16:creationId xmlns:a16="http://schemas.microsoft.com/office/drawing/2014/main" xmlns="" id="{F7A46CB2-258B-4ABC-AB44-C9000ED0ADD6}"/>
              </a:ext>
            </a:extLst>
          </p:cNvPr>
          <p:cNvSpPr/>
          <p:nvPr/>
        </p:nvSpPr>
        <p:spPr>
          <a:xfrm>
            <a:off x="3901756" y="1054127"/>
            <a:ext cx="7163298" cy="5016758"/>
          </a:xfrm>
          <a:prstGeom prst="rect">
            <a:avLst/>
          </a:prstGeom>
        </p:spPr>
        <p:txBody>
          <a:bodyPr wrap="square">
            <a:spAutoFit/>
          </a:bodyPr>
          <a:lstStyle/>
          <a:p>
            <a:pPr marL="296849" indent="-296849" algn="just">
              <a:lnSpc>
                <a:spcPct val="150000"/>
              </a:lnSpc>
              <a:buFont typeface="Arial" charset="0"/>
              <a:buAutoNum type="arabicPeriod"/>
              <a:defRPr/>
            </a:pPr>
            <a:r>
              <a:rPr lang="kk-KZ" sz="2000" dirty="0">
                <a:latin typeface="Times New Roman" panose="02020603050405020304" pitchFamily="18" charset="0"/>
                <a:cs typeface="Times New Roman" panose="02020603050405020304" pitchFamily="18" charset="0"/>
              </a:rPr>
              <a:t>Сыныпта меңгерілген материалды бағалаңыз</a:t>
            </a:r>
          </a:p>
          <a:p>
            <a:pPr marL="296849" indent="-296849" algn="just">
              <a:lnSpc>
                <a:spcPct val="150000"/>
              </a:lnSpc>
              <a:buFont typeface="Arial" charset="0"/>
              <a:buAutoNum type="arabicPeriod"/>
              <a:defRPr/>
            </a:pPr>
            <a:endParaRPr lang="ru-RU" sz="2000" dirty="0">
              <a:latin typeface="Times New Roman" panose="02020603050405020304" pitchFamily="18" charset="0"/>
              <a:cs typeface="Times New Roman" panose="02020603050405020304" pitchFamily="18" charset="0"/>
            </a:endParaRPr>
          </a:p>
          <a:p>
            <a:pPr algn="just">
              <a:buFont typeface="Arial" charset="0"/>
              <a:buNone/>
              <a:defRPr/>
            </a:pPr>
            <a:r>
              <a:rPr lang="kk-KZ" sz="2000" dirty="0">
                <a:latin typeface="Times New Roman" panose="02020603050405020304" pitchFamily="18" charset="0"/>
                <a:cs typeface="Times New Roman" panose="02020603050405020304" pitchFamily="18" charset="0"/>
              </a:rPr>
              <a:t>2. Оқушылардан берілген дереккөздерге сүйеніп, дұрыс жауабы бар 1 немесе 2 тапсырма құрастыруды сұраңыз</a:t>
            </a:r>
            <a:endParaRPr lang="ru-RU" sz="2000" dirty="0">
              <a:latin typeface="Times New Roman" panose="02020603050405020304" pitchFamily="18" charset="0"/>
              <a:cs typeface="Times New Roman" panose="02020603050405020304" pitchFamily="18" charset="0"/>
            </a:endParaRPr>
          </a:p>
          <a:p>
            <a:pPr algn="just">
              <a:buClr>
                <a:srgbClr val="FF3300"/>
              </a:buClr>
              <a:defRPr/>
            </a:pPr>
            <a:endParaRPr lang="ru-RU" altLang="ru-RU" sz="2000" dirty="0">
              <a:latin typeface="Times New Roman" panose="02020603050405020304" pitchFamily="18" charset="0"/>
              <a:cs typeface="Times New Roman" panose="02020603050405020304" pitchFamily="18" charset="0"/>
            </a:endParaRPr>
          </a:p>
          <a:p>
            <a:pPr algn="just">
              <a:buClr>
                <a:srgbClr val="FF3300"/>
              </a:buClr>
              <a:defRPr/>
            </a:pPr>
            <a:r>
              <a:rPr lang="ru-RU" altLang="ru-RU" sz="2000" dirty="0">
                <a:latin typeface="Times New Roman" panose="02020603050405020304" pitchFamily="18" charset="0"/>
                <a:cs typeface="Times New Roman" panose="02020603050405020304" pitchFamily="18" charset="0"/>
              </a:rPr>
              <a:t>3.</a:t>
            </a:r>
            <a:r>
              <a:rPr lang="kk-KZ" sz="2000" dirty="0">
                <a:latin typeface="Times New Roman" panose="02020603050405020304" pitchFamily="18" charset="0"/>
                <a:cs typeface="Times New Roman" panose="02020603050405020304" pitchFamily="18" charset="0"/>
              </a:rPr>
              <a:t> Жұмысты орындауға қанша уақыт қажет екенін анықтау үшін келесі ақпараттарды қолданыңыз:</a:t>
            </a:r>
            <a:endParaRPr lang="ru-RU" altLang="ru-RU" sz="2000" dirty="0">
              <a:latin typeface="Times New Roman" panose="02020603050405020304" pitchFamily="18" charset="0"/>
              <a:cs typeface="Times New Roman" panose="02020603050405020304" pitchFamily="18" charset="0"/>
            </a:endParaRPr>
          </a:p>
          <a:p>
            <a:pPr algn="just">
              <a:defRPr/>
            </a:pPr>
            <a:r>
              <a:rPr lang="kk-KZ" sz="2000" dirty="0">
                <a:solidFill>
                  <a:srgbClr val="FF0000"/>
                </a:solidFill>
                <a:latin typeface="Times New Roman" panose="02020603050405020304" pitchFamily="18" charset="0"/>
                <a:cs typeface="Times New Roman" panose="02020603050405020304" pitchFamily="18" charset="0"/>
              </a:rPr>
              <a:t>! шындықты анықтау тапсырмасы үшін – 30 секунд; </a:t>
            </a:r>
            <a:endParaRPr lang="ru-RU" sz="2000" dirty="0">
              <a:solidFill>
                <a:srgbClr val="FF0000"/>
              </a:solidFill>
              <a:latin typeface="Times New Roman" panose="02020603050405020304" pitchFamily="18" charset="0"/>
              <a:cs typeface="Times New Roman" panose="02020603050405020304" pitchFamily="18" charset="0"/>
            </a:endParaRPr>
          </a:p>
          <a:p>
            <a:pPr algn="just">
              <a:defRPr/>
            </a:pPr>
            <a:r>
              <a:rPr lang="kk-KZ" sz="2000" dirty="0">
                <a:solidFill>
                  <a:srgbClr val="FF0000"/>
                </a:solidFill>
                <a:latin typeface="Times New Roman" panose="02020603050405020304" pitchFamily="18" charset="0"/>
                <a:cs typeface="Times New Roman" panose="02020603050405020304" pitchFamily="18" charset="0"/>
              </a:rPr>
              <a:t>! көп таңдауы бар тапсырма үшін – 60 секунд;</a:t>
            </a:r>
            <a:endParaRPr lang="ru-RU" sz="2000" dirty="0">
              <a:solidFill>
                <a:srgbClr val="FF0000"/>
              </a:solidFill>
              <a:latin typeface="Times New Roman" panose="02020603050405020304" pitchFamily="18" charset="0"/>
              <a:cs typeface="Times New Roman" panose="02020603050405020304" pitchFamily="18" charset="0"/>
            </a:endParaRPr>
          </a:p>
          <a:p>
            <a:pPr algn="just">
              <a:defRPr/>
            </a:pPr>
            <a:r>
              <a:rPr lang="kk-KZ" sz="2000" dirty="0">
                <a:solidFill>
                  <a:srgbClr val="FF0000"/>
                </a:solidFill>
                <a:latin typeface="Times New Roman" panose="02020603050405020304" pitchFamily="18" charset="0"/>
                <a:cs typeface="Times New Roman" panose="02020603050405020304" pitchFamily="18" charset="0"/>
              </a:rPr>
              <a:t>! қысқа жауапты қажет ететін тапсырма үшін – 120 секунд; </a:t>
            </a:r>
            <a:endParaRPr lang="ru-RU" sz="2000" dirty="0">
              <a:solidFill>
                <a:srgbClr val="FF0000"/>
              </a:solidFill>
              <a:latin typeface="Times New Roman" panose="02020603050405020304" pitchFamily="18" charset="0"/>
              <a:cs typeface="Times New Roman" panose="02020603050405020304" pitchFamily="18" charset="0"/>
            </a:endParaRPr>
          </a:p>
          <a:p>
            <a:pPr algn="just">
              <a:defRPr/>
            </a:pPr>
            <a:r>
              <a:rPr lang="kk-KZ" sz="2000" dirty="0">
                <a:solidFill>
                  <a:srgbClr val="FF0000"/>
                </a:solidFill>
                <a:latin typeface="Times New Roman" panose="02020603050405020304" pitchFamily="18" charset="0"/>
                <a:cs typeface="Times New Roman" panose="02020603050405020304" pitchFamily="18" charset="0"/>
              </a:rPr>
              <a:t>! толық жауапты қажет ететін тапсырмаға/эссеге – 10-15 минут; </a:t>
            </a:r>
            <a:endParaRPr lang="ru-RU" sz="2000" dirty="0">
              <a:solidFill>
                <a:srgbClr val="FF0000"/>
              </a:solidFill>
              <a:latin typeface="Times New Roman" panose="02020603050405020304" pitchFamily="18" charset="0"/>
              <a:cs typeface="Times New Roman" panose="02020603050405020304" pitchFamily="18" charset="0"/>
            </a:endParaRPr>
          </a:p>
          <a:p>
            <a:pPr algn="just">
              <a:defRPr/>
            </a:pPr>
            <a:r>
              <a:rPr lang="kk-KZ" sz="2000" dirty="0">
                <a:solidFill>
                  <a:srgbClr val="FF0000"/>
                </a:solidFill>
                <a:latin typeface="Times New Roman" panose="02020603050405020304" pitchFamily="18" charset="0"/>
                <a:cs typeface="Times New Roman" panose="02020603050405020304" pitchFamily="18" charset="0"/>
              </a:rPr>
              <a:t>! жұмысқа шолу жасау үшін – 5 - 10 минут.</a:t>
            </a:r>
          </a:p>
          <a:p>
            <a:pPr algn="just">
              <a:defRPr/>
            </a:pPr>
            <a:endParaRPr lang="ru-RU" sz="2000" dirty="0">
              <a:latin typeface="Times New Roman" panose="02020603050405020304" pitchFamily="18" charset="0"/>
              <a:cs typeface="Times New Roman" panose="02020603050405020304" pitchFamily="18" charset="0"/>
            </a:endParaRPr>
          </a:p>
          <a:p>
            <a:pPr algn="just">
              <a:buClr>
                <a:srgbClr val="FF3300"/>
              </a:buClr>
              <a:defRPr/>
            </a:pPr>
            <a:r>
              <a:rPr lang="en-US" sz="2000" dirty="0">
                <a:latin typeface="Times New Roman" panose="02020603050405020304" pitchFamily="18" charset="0"/>
                <a:cs typeface="Times New Roman" panose="02020603050405020304" pitchFamily="18" charset="0"/>
              </a:rPr>
              <a:t>4</a:t>
            </a:r>
            <a:r>
              <a:rPr lang="kk-KZ" sz="2000" dirty="0" smtClean="0">
                <a:latin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Оқушылардың кем дегенде 50-70 пайызы жауап бере алатындай немесе күрделілігі орташа тақырыпты таңдаңыз</a:t>
            </a:r>
            <a:endParaRPr lang="ru-RU" altLang="ru-RU" sz="2000" dirty="0">
              <a:latin typeface="Times New Roman" panose="02020603050405020304" pitchFamily="18" charset="0"/>
              <a:cs typeface="Times New Roman" panose="02020603050405020304" pitchFamily="18" charset="0"/>
            </a:endParaRPr>
          </a:p>
        </p:txBody>
      </p:sp>
      <p:pic>
        <p:nvPicPr>
          <p:cNvPr id="6" name="Picture 6" descr="C:\Users\User\Desktop\фигурки для слайдов\0-8.jpg">
            <a:extLst>
              <a:ext uri="{FF2B5EF4-FFF2-40B4-BE49-F238E27FC236}">
                <a16:creationId xmlns:a16="http://schemas.microsoft.com/office/drawing/2014/main" xmlns="" id="{13878B36-8461-4CFC-9EEA-4715C72BA1A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047" y="1835421"/>
            <a:ext cx="3579049" cy="283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xmlns="" id="{86E01419-9986-4A5B-8000-52D3B185E51D}"/>
              </a:ext>
            </a:extLst>
          </p:cNvPr>
          <p:cNvSpPr/>
          <p:nvPr/>
        </p:nvSpPr>
        <p:spPr>
          <a:xfrm rot="20867871">
            <a:off x="2402865" y="2890260"/>
            <a:ext cx="743887" cy="465384"/>
          </a:xfrm>
          <a:prstGeom prst="rect">
            <a:avLst/>
          </a:prstGeom>
        </p:spPr>
        <p:txBody>
          <a:bodyPr wrap="square">
            <a:spAutoFit/>
          </a:bodyPr>
          <a:lstStyle/>
          <a:p>
            <a:pPr>
              <a:defRPr/>
            </a:pPr>
            <a:r>
              <a:rPr lang="ru-RU" altLang="ru-RU" sz="1212" b="1" dirty="0">
                <a:solidFill>
                  <a:schemeClr val="bg2">
                    <a:lumMod val="25000"/>
                  </a:schemeClr>
                </a:solidFill>
                <a:latin typeface="Arial" charset="0"/>
              </a:rPr>
              <a:t>ТЖБ </a:t>
            </a:r>
          </a:p>
          <a:p>
            <a:pPr>
              <a:defRPr/>
            </a:pPr>
            <a:r>
              <a:rPr lang="ru-RU" altLang="ru-RU" sz="1212" b="1" dirty="0">
                <a:solidFill>
                  <a:schemeClr val="bg2">
                    <a:lumMod val="25000"/>
                  </a:schemeClr>
                </a:solidFill>
                <a:latin typeface="Arial" charset="0"/>
              </a:rPr>
              <a:t> БЖБ</a:t>
            </a:r>
            <a:endParaRPr lang="ru-RU" sz="1212" b="1" dirty="0">
              <a:latin typeface="Arial" charset="0"/>
            </a:endParaRPr>
          </a:p>
        </p:txBody>
      </p:sp>
    </p:spTree>
    <p:extLst>
      <p:ext uri="{BB962C8B-B14F-4D97-AF65-F5344CB8AC3E}">
        <p14:creationId xmlns:p14="http://schemas.microsoft.com/office/powerpoint/2010/main" val="3194516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0226" cy="6858000"/>
          </a:xfrm>
          <a:prstGeom prst="rect">
            <a:avLst/>
          </a:prstGeom>
        </p:spPr>
      </p:pic>
      <p:sp>
        <p:nvSpPr>
          <p:cNvPr id="4" name="Прямоугольник 3"/>
          <p:cNvSpPr/>
          <p:nvPr/>
        </p:nvSpPr>
        <p:spPr>
          <a:xfrm>
            <a:off x="4757530" y="453312"/>
            <a:ext cx="7103166" cy="5693866"/>
          </a:xfrm>
          <a:prstGeom prst="rect">
            <a:avLst/>
          </a:prstGeom>
        </p:spPr>
        <p:txBody>
          <a:bodyPr wrap="square">
            <a:spAutoFit/>
          </a:bodyPr>
          <a:lstStyle/>
          <a:p>
            <a:endParaRPr lang="ru-RU" sz="2800" b="0" i="0" u="none" strike="noStrike" baseline="0" dirty="0" smtClean="0">
              <a:solidFill>
                <a:srgbClr val="000000"/>
              </a:solidFill>
              <a:latin typeface="Times New Roman" panose="02020603050405020304" pitchFamily="18" charset="0"/>
            </a:endParaRPr>
          </a:p>
          <a:p>
            <a:r>
              <a:rPr lang="ru-RU" sz="2800" b="0" i="0" u="none" strike="noStrike" baseline="0" dirty="0" smtClean="0">
                <a:solidFill>
                  <a:srgbClr val="000000"/>
                </a:solidFill>
                <a:latin typeface="Times New Roman" panose="02020603050405020304" pitchFamily="18" charset="0"/>
              </a:rPr>
              <a:t>Сапалы бағалау – жақсы құрастырылған бағалау құралдарымен қатар бағалау процедурасына қатысты түсіндірме жұмысын дұрыс жүргізумен де байланысты. Оқушылар бағалаудың мақсатын жақсы түсінуі және өздерінен не талап етілетінін білуі тиіс. </a:t>
            </a:r>
          </a:p>
          <a:p>
            <a:r>
              <a:rPr lang="en-US" sz="2800" b="0" i="0" u="none" strike="noStrike" baseline="0" dirty="0" smtClean="0">
                <a:solidFill>
                  <a:srgbClr val="000000"/>
                </a:solidFill>
                <a:latin typeface="Times New Roman" panose="02020603050405020304" pitchFamily="18" charset="0"/>
              </a:rPr>
              <a:t>C</a:t>
            </a:r>
            <a:r>
              <a:rPr lang="ru-RU" sz="2800" b="0" i="0" u="none" strike="noStrike" baseline="0" dirty="0" smtClean="0">
                <a:solidFill>
                  <a:srgbClr val="000000"/>
                </a:solidFill>
                <a:latin typeface="Times New Roman" panose="02020603050405020304" pitchFamily="18" charset="0"/>
              </a:rPr>
              <a:t>апалы бағалау арқылы оқушылардың үздік нәтижеге қол жеткізуіне Сіздің қосар үлесіңіз мол! Сапалы тапсырмалар әзірлеу - сіздің қолыңызда! Бағалау тапсырмаларын әзірлеу тәжірибеңізге сәттілік тілейміз! </a:t>
            </a:r>
            <a:endParaRPr lang="ru-RU" sz="2800" dirty="0"/>
          </a:p>
        </p:txBody>
      </p:sp>
    </p:spTree>
    <p:extLst>
      <p:ext uri="{BB962C8B-B14F-4D97-AF65-F5344CB8AC3E}">
        <p14:creationId xmlns:p14="http://schemas.microsoft.com/office/powerpoint/2010/main" val="3859946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0226" cy="6858000"/>
          </a:xfrm>
          <a:prstGeom prst="rect">
            <a:avLst/>
          </a:prstGeom>
        </p:spPr>
      </p:pic>
      <p:sp>
        <p:nvSpPr>
          <p:cNvPr id="3" name="Title 1"/>
          <p:cNvSpPr txBox="1">
            <a:spLocks/>
          </p:cNvSpPr>
          <p:nvPr/>
        </p:nvSpPr>
        <p:spPr>
          <a:xfrm>
            <a:off x="3981307" y="1845719"/>
            <a:ext cx="7720363" cy="3166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800" dirty="0">
                <a:solidFill>
                  <a:srgbClr val="000000"/>
                </a:solidFill>
                <a:latin typeface="Times New Roman" panose="02020603050405020304" pitchFamily="18" charset="0"/>
              </a:rPr>
              <a:t> </a:t>
            </a:r>
            <a:r>
              <a:rPr lang="ru-RU" b="1" dirty="0">
                <a:solidFill>
                  <a:schemeClr val="accent4"/>
                </a:solidFill>
                <a:latin typeface="Times New Roman" panose="02020603050405020304" pitchFamily="18" charset="0"/>
              </a:rPr>
              <a:t>Тақырыбы: </a:t>
            </a:r>
            <a:r>
              <a:rPr lang="ru-RU" b="1" dirty="0">
                <a:solidFill>
                  <a:srgbClr val="000000"/>
                </a:solidFill>
                <a:latin typeface="Times New Roman" panose="02020603050405020304" pitchFamily="18" charset="0"/>
              </a:rPr>
              <a:t>«Бөлім/ортақ тақырып және тоқсан бойынша жиынтық бағалау </a:t>
            </a:r>
            <a:r>
              <a:rPr lang="kk-KZ" b="1" dirty="0">
                <a:solidFill>
                  <a:srgbClr val="000000"/>
                </a:solidFill>
                <a:latin typeface="Times New Roman" panose="02020603050405020304" pitchFamily="18" charset="0"/>
              </a:rPr>
              <a:t>тапсырмаларын</a:t>
            </a:r>
            <a:r>
              <a:rPr lang="ru-RU" b="1" dirty="0">
                <a:solidFill>
                  <a:srgbClr val="000000"/>
                </a:solidFill>
                <a:latin typeface="Times New Roman" panose="02020603050405020304" pitchFamily="18" charset="0"/>
              </a:rPr>
              <a:t> </a:t>
            </a:r>
            <a:r>
              <a:rPr lang="kk-KZ" b="1" dirty="0">
                <a:solidFill>
                  <a:srgbClr val="000000"/>
                </a:solidFill>
                <a:latin typeface="Times New Roman" panose="02020603050405020304" pitchFamily="18" charset="0"/>
              </a:rPr>
              <a:t>әзірлеу</a:t>
            </a:r>
            <a:r>
              <a:rPr lang="ru-RU" b="1" dirty="0">
                <a:solidFill>
                  <a:srgbClr val="000000"/>
                </a:solidFill>
                <a:latin typeface="Times New Roman" panose="02020603050405020304" pitchFamily="18" charset="0"/>
              </a:rPr>
              <a:t> алгоритмдері» </a:t>
            </a:r>
            <a:endParaRPr lang="en-US" b="1" dirty="0">
              <a:solidFill>
                <a:srgbClr val="F8BB01"/>
              </a:solidFill>
              <a:latin typeface="+mn-lt"/>
            </a:endParaRPr>
          </a:p>
        </p:txBody>
      </p:sp>
    </p:spTree>
    <p:extLst>
      <p:ext uri="{BB962C8B-B14F-4D97-AF65-F5344CB8AC3E}">
        <p14:creationId xmlns:p14="http://schemas.microsoft.com/office/powerpoint/2010/main" val="1441815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BF750E4-7867-45A6-94BB-B30865F9216B}" type="slidenum">
              <a:rPr lang="ru-RU" sz="1800" smtClean="0">
                <a:latin typeface="Times New Roman" panose="02020603050405020304" pitchFamily="18" charset="0"/>
                <a:cs typeface="Times New Roman" panose="02020603050405020304" pitchFamily="18" charset="0"/>
              </a:rPr>
              <a:pPr/>
              <a:t>20</a:t>
            </a:fld>
            <a:endParaRPr lang="ru-RU" sz="180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1941672" y="332656"/>
            <a:ext cx="8229600" cy="1143000"/>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Рефлексия</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3-2-1 </a:t>
            </a:r>
          </a:p>
        </p:txBody>
      </p:sp>
      <p:sp>
        <p:nvSpPr>
          <p:cNvPr id="4" name="Заголовок 2"/>
          <p:cNvSpPr txBox="1">
            <a:spLocks/>
          </p:cNvSpPr>
          <p:nvPr/>
        </p:nvSpPr>
        <p:spPr>
          <a:xfrm>
            <a:off x="1905722" y="1628800"/>
            <a:ext cx="8229600" cy="432048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5400" dirty="0">
                <a:latin typeface="Times New Roman" panose="02020603050405020304" pitchFamily="18" charset="0"/>
                <a:cs typeface="Times New Roman" panose="02020603050405020304" pitchFamily="18" charset="0"/>
              </a:rPr>
              <a:t> </a:t>
            </a:r>
          </a:p>
        </p:txBody>
      </p:sp>
      <p:graphicFrame>
        <p:nvGraphicFramePr>
          <p:cNvPr id="6" name="Таблица 5"/>
          <p:cNvGraphicFramePr>
            <a:graphicFrameLocks noGrp="1"/>
          </p:cNvGraphicFramePr>
          <p:nvPr>
            <p:extLst>
              <p:ext uri="{D42A27DB-BD31-4B8C-83A1-F6EECF244321}">
                <p14:modId xmlns:p14="http://schemas.microsoft.com/office/powerpoint/2010/main" val="979619043"/>
              </p:ext>
            </p:extLst>
          </p:nvPr>
        </p:nvGraphicFramePr>
        <p:xfrm>
          <a:off x="251788" y="1475656"/>
          <a:ext cx="11741428" cy="5255220"/>
        </p:xfrm>
        <a:graphic>
          <a:graphicData uri="http://schemas.openxmlformats.org/drawingml/2006/table">
            <a:tbl>
              <a:tblPr firstRow="1" bandRow="1">
                <a:tableStyleId>{22838BEF-8BB2-4498-84A7-C5851F593DF1}</a:tableStyleId>
              </a:tblPr>
              <a:tblGrid>
                <a:gridCol w="5870714">
                  <a:extLst>
                    <a:ext uri="{9D8B030D-6E8A-4147-A177-3AD203B41FA5}">
                      <a16:colId xmlns:a16="http://schemas.microsoft.com/office/drawing/2014/main" xmlns="" val="20000"/>
                    </a:ext>
                  </a:extLst>
                </a:gridCol>
                <a:gridCol w="5870714">
                  <a:extLst>
                    <a:ext uri="{9D8B030D-6E8A-4147-A177-3AD203B41FA5}">
                      <a16:colId xmlns:a16="http://schemas.microsoft.com/office/drawing/2014/main" xmlns="" val="20001"/>
                    </a:ext>
                  </a:extLst>
                </a:gridCol>
              </a:tblGrid>
              <a:tr h="1751740">
                <a:tc>
                  <a:txBody>
                    <a:bodyPr/>
                    <a:lstStyle/>
                    <a:p>
                      <a:r>
                        <a:rPr lang="kk-KZ" sz="3200" b="0" dirty="0">
                          <a:latin typeface="Times New Roman" panose="02020603050405020304" pitchFamily="18" charset="0"/>
                          <a:cs typeface="Times New Roman" panose="02020603050405020304" pitchFamily="18" charset="0"/>
                        </a:rPr>
                        <a:t>Мен ТЖБ тапсырмасын </a:t>
                      </a:r>
                      <a:r>
                        <a:rPr lang="kk-KZ" sz="3200" b="0" baseline="0" dirty="0">
                          <a:latin typeface="Times New Roman" panose="02020603050405020304" pitchFamily="18" charset="0"/>
                          <a:cs typeface="Times New Roman" panose="02020603050405020304" pitchFamily="18" charset="0"/>
                        </a:rPr>
                        <a:t> жасауда басты назарға алатын </a:t>
                      </a:r>
                      <a:r>
                        <a:rPr lang="kk-KZ" sz="3200" b="0" dirty="0">
                          <a:latin typeface="Times New Roman" panose="02020603050405020304" pitchFamily="18" charset="0"/>
                          <a:cs typeface="Times New Roman" panose="02020603050405020304" pitchFamily="18" charset="0"/>
                        </a:rPr>
                        <a:t> </a:t>
                      </a:r>
                      <a:r>
                        <a:rPr lang="kk-KZ" sz="3200" b="0" dirty="0">
                          <a:solidFill>
                            <a:srgbClr val="FF0000"/>
                          </a:solidFill>
                          <a:latin typeface="Times New Roman" panose="02020603050405020304" pitchFamily="18" charset="0"/>
                          <a:cs typeface="Times New Roman" panose="02020603050405020304" pitchFamily="18" charset="0"/>
                        </a:rPr>
                        <a:t>3-нәрсе</a:t>
                      </a:r>
                      <a:endParaRPr lang="ru-RU" sz="3200" b="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ru-RU" sz="3200" b="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751740">
                <a:tc>
                  <a:txBody>
                    <a:bodyPr/>
                    <a:lstStyle/>
                    <a:p>
                      <a:r>
                        <a:rPr lang="kk-KZ" sz="3200" b="0" dirty="0">
                          <a:latin typeface="Times New Roman" panose="02020603050405020304" pitchFamily="18" charset="0"/>
                          <a:cs typeface="Times New Roman" panose="02020603050405020304" pitchFamily="18" charset="0"/>
                        </a:rPr>
                        <a:t>Мен БЖБ тапсырмасында  дамытуды қажет ететін </a:t>
                      </a:r>
                      <a:endParaRPr lang="en-US" sz="3200" b="0" dirty="0" smtClean="0">
                        <a:latin typeface="Times New Roman" panose="02020603050405020304" pitchFamily="18" charset="0"/>
                        <a:cs typeface="Times New Roman" panose="02020603050405020304" pitchFamily="18" charset="0"/>
                      </a:endParaRPr>
                    </a:p>
                    <a:p>
                      <a:r>
                        <a:rPr lang="kk-KZ" sz="3200" b="0" dirty="0" smtClean="0">
                          <a:solidFill>
                            <a:srgbClr val="FF0000"/>
                          </a:solidFill>
                          <a:latin typeface="Times New Roman" panose="02020603050405020304" pitchFamily="18" charset="0"/>
                          <a:cs typeface="Times New Roman" panose="02020603050405020304" pitchFamily="18" charset="0"/>
                        </a:rPr>
                        <a:t>2-нәрсе</a:t>
                      </a:r>
                      <a:endParaRPr lang="ru-RU" sz="3200" b="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ru-RU" sz="3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1751740">
                <a:tc>
                  <a:txBody>
                    <a:bodyPr/>
                    <a:lstStyle/>
                    <a:p>
                      <a:r>
                        <a:rPr lang="kk-KZ" sz="3200" b="0" dirty="0">
                          <a:latin typeface="Times New Roman" panose="02020603050405020304" pitchFamily="18" charset="0"/>
                          <a:cs typeface="Times New Roman" panose="02020603050405020304" pitchFamily="18" charset="0"/>
                        </a:rPr>
                        <a:t>Маған әлі де түсініксіз болып отырған </a:t>
                      </a:r>
                      <a:endParaRPr lang="en-US" sz="3200" b="0" dirty="0" smtClean="0">
                        <a:latin typeface="Times New Roman" panose="02020603050405020304" pitchFamily="18" charset="0"/>
                        <a:cs typeface="Times New Roman" panose="02020603050405020304" pitchFamily="18" charset="0"/>
                      </a:endParaRPr>
                    </a:p>
                    <a:p>
                      <a:r>
                        <a:rPr lang="kk-KZ" sz="3200" b="0" dirty="0" smtClean="0">
                          <a:solidFill>
                            <a:srgbClr val="FF0000"/>
                          </a:solidFill>
                          <a:latin typeface="Times New Roman" panose="02020603050405020304" pitchFamily="18" charset="0"/>
                          <a:cs typeface="Times New Roman" panose="02020603050405020304" pitchFamily="18" charset="0"/>
                        </a:rPr>
                        <a:t>1-сұрақ</a:t>
                      </a:r>
                      <a:endParaRPr lang="ru-RU" sz="3200" b="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ru-RU" sz="3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659126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61950" y="1123507"/>
            <a:ext cx="8007350" cy="4832092"/>
          </a:xfrm>
          <a:prstGeom prst="rect">
            <a:avLst/>
          </a:prstGeom>
        </p:spPr>
        <p:txBody>
          <a:bodyPr wrap="square">
            <a:spAutoFit/>
          </a:bodyPr>
          <a:lstStyle/>
          <a:p>
            <a:r>
              <a:rPr lang="kk-KZ" sz="4400" b="1" i="0" u="none" strike="noStrike" baseline="0" dirty="0" smtClean="0">
                <a:solidFill>
                  <a:srgbClr val="000000"/>
                </a:solidFill>
                <a:latin typeface="Times New Roman" panose="02020603050405020304" pitchFamily="18" charset="0"/>
              </a:rPr>
              <a:t>Жиынтық бағалау тапсырмаларын әзірлеу үшін мұғалім нені білуі керек?</a:t>
            </a:r>
          </a:p>
          <a:p>
            <a:pPr algn="just"/>
            <a:endParaRPr lang="kk-KZ" sz="4400" b="1" i="0" u="none" strike="noStrike" baseline="0" dirty="0" smtClean="0">
              <a:solidFill>
                <a:srgbClr val="000000"/>
              </a:solidFill>
              <a:latin typeface="Times New Roman" panose="02020603050405020304" pitchFamily="18" charset="0"/>
            </a:endParaRPr>
          </a:p>
          <a:p>
            <a:pPr algn="just"/>
            <a:r>
              <a:rPr lang="kk-KZ" sz="4400" b="1" dirty="0">
                <a:solidFill>
                  <a:srgbClr val="000000"/>
                </a:solidFill>
                <a:latin typeface="Times New Roman" panose="02020603050405020304" pitchFamily="18" charset="0"/>
              </a:rPr>
              <a:t>Т</a:t>
            </a:r>
            <a:r>
              <a:rPr lang="kk-KZ" sz="4400" b="1" i="0" u="none" strike="noStrike" baseline="0" dirty="0" smtClean="0">
                <a:solidFill>
                  <a:srgbClr val="000000"/>
                </a:solidFill>
                <a:latin typeface="Times New Roman" panose="02020603050405020304" pitchFamily="18" charset="0"/>
              </a:rPr>
              <a:t>апсырманы қалай әзірлеу керек және тапсырма әзірлеу барысында нені ескеру керек? </a:t>
            </a:r>
            <a:endParaRPr lang="kk-KZ" sz="4400" b="1" dirty="0"/>
          </a:p>
        </p:txBody>
      </p:sp>
      <p:pic>
        <p:nvPicPr>
          <p:cNvPr id="7" name="Объект 3"/>
          <p:cNvPicPr>
            <a:picLocks noChangeAspect="1"/>
          </p:cNvPicPr>
          <p:nvPr/>
        </p:nvPicPr>
        <p:blipFill>
          <a:blip r:embed="rId2"/>
          <a:stretch>
            <a:fillRect/>
          </a:stretch>
        </p:blipFill>
        <p:spPr>
          <a:xfrm>
            <a:off x="8735100" y="833256"/>
            <a:ext cx="3157200" cy="5412594"/>
          </a:xfrm>
          <a:prstGeom prst="rect">
            <a:avLst/>
          </a:prstGeom>
        </p:spPr>
      </p:pic>
    </p:spTree>
    <p:extLst>
      <p:ext uri="{BB962C8B-B14F-4D97-AF65-F5344CB8AC3E}">
        <p14:creationId xmlns:p14="http://schemas.microsoft.com/office/powerpoint/2010/main" val="927759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3050" y="2227570"/>
            <a:ext cx="11645900" cy="4524315"/>
          </a:xfrm>
          <a:prstGeom prst="rect">
            <a:avLst/>
          </a:prstGeom>
        </p:spPr>
        <p:txBody>
          <a:bodyPr wrap="square">
            <a:spAutoFit/>
          </a:bodyPr>
          <a:lstStyle/>
          <a:p>
            <a:pPr algn="just"/>
            <a:r>
              <a:rPr lang="kk-KZ" sz="3200" b="0" i="0" u="none" strike="noStrike" baseline="0" dirty="0" smtClean="0">
                <a:solidFill>
                  <a:srgbClr val="000000"/>
                </a:solidFill>
                <a:latin typeface="Times New Roman" panose="02020603050405020304" pitchFamily="18" charset="0"/>
              </a:rPr>
              <a:t>Жиынтық бағалау бойынша балл және баға туралы шешімді мұғалім бағалау критерийлеріне сәйкес қабылдайды. Сонымен қатар мұғалімнің әр оқушының орындаған жұмысы бойынша объективті шешім қабылдауына бөлім бойынша жиынтық бағалау тапсырмаларына құрастырылған дескрипторлар, тоқсандық бағалау тапсырмалары бойынша құрастырылған балл қою кестелері көмектеседі. Жиынтық бағалау нәтижесінде алынған деректер қалыптастырушы бағалаудағыдай жоспарлау, түзету және оқу процесіне талдау жасау үшін қолданылады. </a:t>
            </a:r>
            <a:endParaRPr lang="kk-KZ" sz="3200"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b="24219"/>
          <a:stretch/>
        </p:blipFill>
        <p:spPr>
          <a:xfrm>
            <a:off x="273050" y="157574"/>
            <a:ext cx="2603500" cy="2069996"/>
          </a:xfrm>
          <a:prstGeom prst="rect">
            <a:avLst/>
          </a:prstGeom>
        </p:spPr>
      </p:pic>
    </p:spTree>
    <p:extLst>
      <p:ext uri="{BB962C8B-B14F-4D97-AF65-F5344CB8AC3E}">
        <p14:creationId xmlns:p14="http://schemas.microsoft.com/office/powerpoint/2010/main" val="1805879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077" y="1102578"/>
            <a:ext cx="11442700" cy="5755422"/>
          </a:xfrm>
          <a:prstGeom prst="rect">
            <a:avLst/>
          </a:prstGeom>
        </p:spPr>
        <p:txBody>
          <a:bodyPr wrap="square">
            <a:spAutoFit/>
          </a:bodyPr>
          <a:lstStyle/>
          <a:p>
            <a:pPr algn="just"/>
            <a:endParaRPr lang="kk-KZ" sz="2800" b="0" i="0" u="none" strike="noStrike" baseline="0" dirty="0" smtClean="0">
              <a:solidFill>
                <a:srgbClr val="000000"/>
              </a:solidFill>
              <a:latin typeface="Times New Roman" panose="02020603050405020304" pitchFamily="18" charset="0"/>
            </a:endParaRPr>
          </a:p>
          <a:p>
            <a:pPr algn="just"/>
            <a:r>
              <a:rPr lang="kk-KZ" sz="2800" b="0" i="0" u="none" strike="noStrike" baseline="0" dirty="0" smtClean="0">
                <a:solidFill>
                  <a:srgbClr val="000000"/>
                </a:solidFill>
                <a:latin typeface="Times New Roman" panose="02020603050405020304" pitchFamily="18" charset="0"/>
              </a:rPr>
              <a:t> </a:t>
            </a:r>
            <a:r>
              <a:rPr lang="kk-KZ" sz="2400" b="0" i="0" u="none" strike="noStrike" baseline="0" dirty="0" smtClean="0">
                <a:solidFill>
                  <a:srgbClr val="000000"/>
                </a:solidFill>
                <a:latin typeface="Times New Roman" panose="02020603050405020304" pitchFamily="18" charset="0"/>
              </a:rPr>
              <a:t>Бөлім және тоқсан бойынша жиынтық бағалау процедуралары Қазақстан Республикасы Білім және ғылым министрінің </a:t>
            </a:r>
            <a:r>
              <a:rPr lang="kk-KZ" sz="2400" b="0" i="0" u="none" strike="noStrike" baseline="0" dirty="0" smtClean="0">
                <a:solidFill>
                  <a:srgbClr val="FF0000"/>
                </a:solidFill>
                <a:latin typeface="Times New Roman" panose="02020603050405020304" pitchFamily="18" charset="0"/>
              </a:rPr>
              <a:t>2008 жылғы 18 наурыздағы № 125 </a:t>
            </a:r>
            <a:r>
              <a:rPr lang="kk-KZ" sz="2400" b="0" i="0" u="none" strike="noStrike" baseline="0" dirty="0" smtClean="0">
                <a:solidFill>
                  <a:srgbClr val="000000"/>
                </a:solidFill>
                <a:latin typeface="Times New Roman" panose="02020603050405020304" pitchFamily="18" charset="0"/>
              </a:rPr>
              <a:t>бұйрығымен бекітілген және </a:t>
            </a:r>
            <a:r>
              <a:rPr lang="kk-KZ" sz="2400" b="0" i="0" u="none" strike="noStrike" baseline="0" dirty="0" smtClean="0">
                <a:solidFill>
                  <a:srgbClr val="FF0000"/>
                </a:solidFill>
                <a:latin typeface="Times New Roman" panose="02020603050405020304" pitchFamily="18" charset="0"/>
              </a:rPr>
              <a:t>2019 жылғы 26 қарашадағы №509 </a:t>
            </a:r>
            <a:r>
              <a:rPr lang="kk-KZ" sz="2400" b="0" i="0" u="none" strike="noStrike" baseline="0" dirty="0" smtClean="0">
                <a:solidFill>
                  <a:srgbClr val="000000"/>
                </a:solidFill>
                <a:latin typeface="Times New Roman" panose="02020603050405020304" pitchFamily="18" charset="0"/>
              </a:rPr>
              <a:t>бұйрығымен толықтырылған «Бастауыш, негізгі орта, жалпы орта білімнің білім беретін оқу бағдарламаларын іске асыратын білім беру ұйымдарындағы білім алушылардың үлгеріміне ағымдық бақылаудың, оларды аралық және қорытынды аттестаттау жүргізудің үлгілік қағидаларына» сәйкес жүреді. Айта кететін жай, аптасына 1 сағат оқу жүктемесі кезінде бөлім бойынша жиынтық бағалау қажет болған жағдайда бөлімдерді біріктіре отырып тоқсанына екі реттен артық жүргізілмейді, қорытынды баға жартыжылдыққа қойылады. Бөлім бойынша жиынтық бағалау тоқсанына үш реттен артық өткізілмейді. Бөлімдер/ортақ тақырыптар тоқсанына төрт және одан да көп бөлімдерді/ортақ тақырыптарды оқып-зерделеген жағдайда тақырыптардың ерекшеліктерін және оқу мақсаттарының санын ескере отырып біріктіріледі. Оны екі кезеңде өткізуге болады. </a:t>
            </a:r>
            <a:endParaRPr lang="kk-KZ" sz="24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77" y="115481"/>
            <a:ext cx="1430075" cy="1429082"/>
          </a:xfrm>
          <a:prstGeom prst="rect">
            <a:avLst/>
          </a:prstGeom>
        </p:spPr>
      </p:pic>
    </p:spTree>
    <p:extLst>
      <p:ext uri="{BB962C8B-B14F-4D97-AF65-F5344CB8AC3E}">
        <p14:creationId xmlns:p14="http://schemas.microsoft.com/office/powerpoint/2010/main" val="2675661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20.03-25.03, удаленная работа\4. Июнь,2020\shkolnye\67.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solidFill>
              <a:schemeClr val="accent4">
                <a:lumMod val="60000"/>
                <a:lumOff val="40000"/>
              </a:schemeClr>
            </a:solidFill>
            <a:miter lim="800000"/>
            <a:headEnd/>
            <a:tailEnd/>
          </a:ln>
        </p:spPr>
      </p:pic>
      <p:sp>
        <p:nvSpPr>
          <p:cNvPr id="3" name="Номер слайда 2"/>
          <p:cNvSpPr>
            <a:spLocks noGrp="1" noChangeArrowheads="1"/>
          </p:cNvSpPr>
          <p:nvPr>
            <p:ph type="sldNum" sz="quarter" idx="12"/>
          </p:nvPr>
        </p:nvSpPr>
        <p:spPr bwMode="auto">
          <a:xfrm>
            <a:off x="8363996" y="6356350"/>
            <a:ext cx="3589299"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ea typeface="Microsoft YaHei" panose="020B0503020204020204" pitchFamily="34" charset="-122"/>
              </a:defRPr>
            </a:lvl1pPr>
            <a:lvl2pPr marL="642938" indent="-246063">
              <a:defRPr>
                <a:solidFill>
                  <a:schemeClr val="bg1"/>
                </a:solidFill>
                <a:latin typeface="Arial" panose="020B0604020202020204" pitchFamily="34" charset="0"/>
                <a:ea typeface="Microsoft YaHei" panose="020B0503020204020204" pitchFamily="34" charset="-122"/>
              </a:defRPr>
            </a:lvl2pPr>
            <a:lvl3pPr marL="989013" indent="-196850">
              <a:defRPr>
                <a:solidFill>
                  <a:schemeClr val="bg1"/>
                </a:solidFill>
                <a:latin typeface="Arial" panose="020B0604020202020204" pitchFamily="34" charset="0"/>
                <a:ea typeface="Microsoft YaHei" panose="020B0503020204020204" pitchFamily="34" charset="-122"/>
              </a:defRPr>
            </a:lvl3pPr>
            <a:lvl4pPr marL="1384300" indent="-196850">
              <a:defRPr>
                <a:solidFill>
                  <a:schemeClr val="bg1"/>
                </a:solidFill>
                <a:latin typeface="Arial" panose="020B0604020202020204" pitchFamily="34" charset="0"/>
                <a:ea typeface="Microsoft YaHei" panose="020B0503020204020204" pitchFamily="34" charset="-122"/>
              </a:defRPr>
            </a:lvl4pPr>
            <a:lvl5pPr marL="1779588" indent="-196850">
              <a:defRPr>
                <a:solidFill>
                  <a:schemeClr val="bg1"/>
                </a:solidFill>
                <a:latin typeface="Arial" panose="020B0604020202020204" pitchFamily="34" charset="0"/>
                <a:ea typeface="Microsoft YaHei" panose="020B0503020204020204" pitchFamily="34" charset="-122"/>
              </a:defRPr>
            </a:lvl5pPr>
            <a:lvl6pPr marL="2236788" indent="-196850" defTabSz="44291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693988" indent="-196850" defTabSz="44291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151188" indent="-196850" defTabSz="44291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608388" indent="-196850" defTabSz="44291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fld id="{4C4E9C16-0CAB-49DD-A6AD-BDB5F2CD611E}" type="slidenum">
              <a:rPr lang="en-US" altLang="en-US" b="1">
                <a:solidFill>
                  <a:schemeClr val="tx1"/>
                </a:solidFill>
                <a:latin typeface="Times New Roman" panose="02020603050405020304" pitchFamily="18" charset="0"/>
                <a:cs typeface="Times New Roman" panose="02020603050405020304" pitchFamily="18" charset="0"/>
              </a:rPr>
              <a:pPr/>
              <a:t>6</a:t>
            </a:fld>
            <a:endParaRPr lang="en-US" altLang="en-US" b="1" dirty="0">
              <a:solidFill>
                <a:schemeClr val="tx1"/>
              </a:solidFill>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1483582" y="723900"/>
            <a:ext cx="9488007" cy="461963"/>
          </a:xfrm>
          <a:prstGeom prst="rect">
            <a:avLst/>
          </a:prstGeom>
          <a:noFill/>
        </p:spPr>
        <p:txBody>
          <a:bodyPr>
            <a:normAutofit/>
          </a:bodyPr>
          <a:lstStyle/>
          <a:p>
            <a:pPr algn="ctr" defTabSz="943894" eaLnBrk="1" fontAlgn="auto" hangingPunct="1">
              <a:spcAft>
                <a:spcPts val="0"/>
              </a:spcAft>
              <a:defRPr/>
            </a:pPr>
            <a:r>
              <a:rPr lang="kk-KZ" sz="2078" b="1" dirty="0">
                <a:latin typeface="Times New Roman" panose="02020603050405020304" pitchFamily="18" charset="0"/>
                <a:cs typeface="Times New Roman" panose="02020603050405020304" pitchFamily="18" charset="0"/>
              </a:rPr>
              <a:t>Бөлім/ортақ тақырып бойынша жиынтық бағалау</a:t>
            </a:r>
            <a:endParaRPr lang="ru-RU" sz="2078" b="1" dirty="0">
              <a:latin typeface="Times New Roman" panose="02020603050405020304" pitchFamily="18" charset="0"/>
              <a:ea typeface="+mj-ea"/>
              <a:cs typeface="Times New Roman" panose="02020603050405020304" pitchFamily="18" charset="0"/>
            </a:endParaRPr>
          </a:p>
        </p:txBody>
      </p:sp>
      <p:sp>
        <p:nvSpPr>
          <p:cNvPr id="5" name="Прямоугольник 4"/>
          <p:cNvSpPr/>
          <p:nvPr/>
        </p:nvSpPr>
        <p:spPr>
          <a:xfrm>
            <a:off x="1556419" y="1581150"/>
            <a:ext cx="2413564" cy="1320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732882" y="1581150"/>
            <a:ext cx="2413563" cy="1320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910932" y="1581150"/>
            <a:ext cx="2413563" cy="1320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8087394" y="1581150"/>
            <a:ext cx="2413564" cy="1320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910932" y="3297238"/>
            <a:ext cx="2413563" cy="1319212"/>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910932" y="4879975"/>
            <a:ext cx="2413563" cy="1319213"/>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8087394" y="4879975"/>
            <a:ext cx="2413564" cy="1319213"/>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5"/>
          <p:cNvSpPr>
            <a:spLocks noChangeArrowheads="1"/>
          </p:cNvSpPr>
          <p:nvPr/>
        </p:nvSpPr>
        <p:spPr bwMode="auto">
          <a:xfrm>
            <a:off x="2219239" y="1978025"/>
            <a:ext cx="1103630" cy="368300"/>
          </a:xfrm>
          <a:prstGeom prst="rect">
            <a:avLst/>
          </a:prstGeom>
          <a:noFill/>
          <a:ln w="9525">
            <a:noFill/>
            <a:miter lim="800000"/>
            <a:headEnd/>
            <a:tailEnd/>
          </a:ln>
        </p:spPr>
        <p:txBody>
          <a:bodyPr wrap="square">
            <a:spAutoFit/>
          </a:bodyPr>
          <a:lstStyle/>
          <a:p>
            <a:pPr>
              <a:defRPr/>
            </a:pPr>
            <a:r>
              <a:rPr lang="ru-RU" b="1" dirty="0">
                <a:latin typeface="Times New Roman" panose="02020603050405020304" pitchFamily="18" charset="0"/>
                <a:cs typeface="Times New Roman" panose="02020603050405020304" pitchFamily="18" charset="0"/>
              </a:rPr>
              <a:t>Бөлім </a:t>
            </a:r>
          </a:p>
        </p:txBody>
      </p:sp>
      <p:sp>
        <p:nvSpPr>
          <p:cNvPr id="13" name="Прямоугольник 16"/>
          <p:cNvSpPr>
            <a:spLocks noChangeArrowheads="1"/>
          </p:cNvSpPr>
          <p:nvPr/>
        </p:nvSpPr>
        <p:spPr bwMode="auto">
          <a:xfrm>
            <a:off x="3932565" y="1978025"/>
            <a:ext cx="2401546" cy="368300"/>
          </a:xfrm>
          <a:prstGeom prst="rect">
            <a:avLst/>
          </a:prstGeom>
          <a:noFill/>
          <a:ln w="9525">
            <a:noFill/>
            <a:miter lim="800000"/>
            <a:headEnd/>
            <a:tailEnd/>
          </a:ln>
        </p:spPr>
        <p:txBody>
          <a:bodyPr wrap="square">
            <a:spAutoFit/>
          </a:bodyPr>
          <a:lstStyle/>
          <a:p>
            <a:pPr>
              <a:defRPr/>
            </a:pPr>
            <a:r>
              <a:rPr lang="kk-KZ" b="1" dirty="0">
                <a:latin typeface="Times New Roman" panose="02020603050405020304" pitchFamily="18" charset="0"/>
                <a:cs typeface="Times New Roman" panose="02020603050405020304" pitchFamily="18" charset="0"/>
              </a:rPr>
              <a:t>Оқу мақсаттары</a:t>
            </a:r>
            <a:endParaRPr lang="ru-RU" b="1" dirty="0">
              <a:latin typeface="Times New Roman" panose="02020603050405020304" pitchFamily="18" charset="0"/>
              <a:cs typeface="Times New Roman" panose="02020603050405020304" pitchFamily="18" charset="0"/>
            </a:endParaRPr>
          </a:p>
        </p:txBody>
      </p:sp>
      <p:sp>
        <p:nvSpPr>
          <p:cNvPr id="14" name="Прямоугольник 17"/>
          <p:cNvSpPr>
            <a:spLocks noChangeArrowheads="1"/>
          </p:cNvSpPr>
          <p:nvPr/>
        </p:nvSpPr>
        <p:spPr bwMode="auto">
          <a:xfrm>
            <a:off x="6129422" y="1911350"/>
            <a:ext cx="2020982" cy="646113"/>
          </a:xfrm>
          <a:prstGeom prst="rect">
            <a:avLst/>
          </a:prstGeom>
          <a:noFill/>
          <a:ln w="9525">
            <a:noFill/>
            <a:miter lim="800000"/>
            <a:headEnd/>
            <a:tailEnd/>
          </a:ln>
        </p:spPr>
        <p:txBody>
          <a:bodyPr wrap="square">
            <a:spAutoFit/>
          </a:bodyPr>
          <a:lstStyle/>
          <a:p>
            <a:pPr algn="ctr">
              <a:defRPr/>
            </a:pPr>
            <a:r>
              <a:rPr lang="kk-KZ" b="1" dirty="0" smtClean="0">
                <a:latin typeface="Times New Roman" panose="02020603050405020304" pitchFamily="18" charset="0"/>
                <a:cs typeface="Times New Roman" panose="02020603050405020304" pitchFamily="18" charset="0"/>
              </a:rPr>
              <a:t>Бағалау </a:t>
            </a:r>
          </a:p>
          <a:p>
            <a:pPr algn="ctr">
              <a:defRPr/>
            </a:pPr>
            <a:r>
              <a:rPr lang="kk-KZ" b="1" dirty="0" smtClean="0">
                <a:latin typeface="Times New Roman" panose="02020603050405020304" pitchFamily="18" charset="0"/>
                <a:cs typeface="Times New Roman" panose="02020603050405020304" pitchFamily="18" charset="0"/>
              </a:rPr>
              <a:t>критерийлері</a:t>
            </a:r>
            <a:endParaRPr lang="kk-KZ" b="1" dirty="0">
              <a:latin typeface="Times New Roman" panose="02020603050405020304" pitchFamily="18" charset="0"/>
              <a:cs typeface="Times New Roman" panose="02020603050405020304" pitchFamily="18" charset="0"/>
            </a:endParaRPr>
          </a:p>
        </p:txBody>
      </p:sp>
      <p:sp>
        <p:nvSpPr>
          <p:cNvPr id="15" name="Прямоугольник 18"/>
          <p:cNvSpPr>
            <a:spLocks noChangeArrowheads="1"/>
          </p:cNvSpPr>
          <p:nvPr/>
        </p:nvSpPr>
        <p:spPr bwMode="auto">
          <a:xfrm>
            <a:off x="8253618" y="1846263"/>
            <a:ext cx="2081071" cy="923330"/>
          </a:xfrm>
          <a:prstGeom prst="rect">
            <a:avLst/>
          </a:prstGeom>
          <a:noFill/>
          <a:ln w="9525">
            <a:noFill/>
            <a:miter lim="800000"/>
            <a:headEnd/>
            <a:tailEnd/>
          </a:ln>
        </p:spPr>
        <p:txBody>
          <a:bodyPr wrap="square">
            <a:spAutoFit/>
          </a:bodyPr>
          <a:lstStyle/>
          <a:p>
            <a:pPr algn="ctr">
              <a:defRPr/>
            </a:pPr>
            <a:r>
              <a:rPr lang="kk-KZ" b="1" dirty="0" smtClean="0">
                <a:latin typeface="Times New Roman" panose="02020603050405020304" pitchFamily="18" charset="0"/>
                <a:cs typeface="Times New Roman" panose="02020603050405020304" pitchFamily="18" charset="0"/>
              </a:rPr>
              <a:t>Ойлау дағдыларының </a:t>
            </a:r>
          </a:p>
          <a:p>
            <a:pPr algn="ctr">
              <a:defRPr/>
            </a:pPr>
            <a:r>
              <a:rPr lang="kk-KZ" b="1" dirty="0" smtClean="0">
                <a:latin typeface="Times New Roman" panose="02020603050405020304" pitchFamily="18" charset="0"/>
                <a:cs typeface="Times New Roman" panose="02020603050405020304" pitchFamily="18" charset="0"/>
              </a:rPr>
              <a:t>деңгейлері</a:t>
            </a:r>
            <a:endParaRPr lang="kk-KZ" b="1" dirty="0">
              <a:latin typeface="Times New Roman" panose="02020603050405020304" pitchFamily="18" charset="0"/>
              <a:cs typeface="Times New Roman" panose="02020603050405020304" pitchFamily="18" charset="0"/>
            </a:endParaRPr>
          </a:p>
        </p:txBody>
      </p:sp>
      <p:sp>
        <p:nvSpPr>
          <p:cNvPr id="16" name="Прямоугольник 19"/>
          <p:cNvSpPr>
            <a:spLocks noChangeArrowheads="1"/>
          </p:cNvSpPr>
          <p:nvPr/>
        </p:nvSpPr>
        <p:spPr bwMode="auto">
          <a:xfrm>
            <a:off x="5786594" y="3627438"/>
            <a:ext cx="2525729" cy="646112"/>
          </a:xfrm>
          <a:prstGeom prst="rect">
            <a:avLst/>
          </a:prstGeom>
          <a:noFill/>
          <a:ln w="9525">
            <a:noFill/>
            <a:miter lim="800000"/>
            <a:headEnd/>
            <a:tailEnd/>
          </a:ln>
        </p:spPr>
        <p:txBody>
          <a:bodyPr wrap="square">
            <a:spAutoFit/>
          </a:bodyPr>
          <a:lstStyle/>
          <a:p>
            <a:pPr algn="ctr">
              <a:defRPr/>
            </a:pPr>
            <a:r>
              <a:rPr lang="kk-KZ" b="1" dirty="0" smtClean="0">
                <a:latin typeface="Times New Roman" panose="02020603050405020304" pitchFamily="18" charset="0"/>
                <a:cs typeface="Times New Roman" panose="02020603050405020304" pitchFamily="18" charset="0"/>
              </a:rPr>
              <a:t>Түрлі деңгейдегі </a:t>
            </a:r>
          </a:p>
          <a:p>
            <a:pPr algn="ctr">
              <a:defRPr/>
            </a:pPr>
            <a:r>
              <a:rPr lang="kk-KZ" b="1" dirty="0" smtClean="0">
                <a:latin typeface="Times New Roman" panose="02020603050405020304" pitchFamily="18" charset="0"/>
                <a:cs typeface="Times New Roman" panose="02020603050405020304" pitchFamily="18" charset="0"/>
              </a:rPr>
              <a:t>тапсырмалар </a:t>
            </a:r>
            <a:endParaRPr lang="kk-KZ" b="1" dirty="0">
              <a:latin typeface="Times New Roman" panose="02020603050405020304" pitchFamily="18" charset="0"/>
              <a:cs typeface="Times New Roman" panose="02020603050405020304" pitchFamily="18" charset="0"/>
            </a:endParaRPr>
          </a:p>
        </p:txBody>
      </p:sp>
      <p:sp>
        <p:nvSpPr>
          <p:cNvPr id="17" name="Прямоугольник 20"/>
          <p:cNvSpPr>
            <a:spLocks noChangeArrowheads="1"/>
          </p:cNvSpPr>
          <p:nvPr/>
        </p:nvSpPr>
        <p:spPr bwMode="auto">
          <a:xfrm>
            <a:off x="6191567" y="5210175"/>
            <a:ext cx="1926844" cy="625475"/>
          </a:xfrm>
          <a:prstGeom prst="rect">
            <a:avLst/>
          </a:prstGeom>
          <a:noFill/>
          <a:ln w="9525">
            <a:noFill/>
            <a:miter lim="800000"/>
            <a:headEnd/>
            <a:tailEnd/>
          </a:ln>
        </p:spPr>
        <p:txBody>
          <a:bodyPr wrap="square">
            <a:spAutoFit/>
          </a:bodyPr>
          <a:lstStyle/>
          <a:p>
            <a:pPr algn="ctr">
              <a:defRPr/>
            </a:pPr>
            <a:r>
              <a:rPr lang="kk-KZ" sz="1731" b="1" dirty="0" smtClean="0">
                <a:latin typeface="Times New Roman" panose="02020603050405020304" pitchFamily="18" charset="0"/>
                <a:cs typeface="Times New Roman" panose="02020603050405020304" pitchFamily="18" charset="0"/>
              </a:rPr>
              <a:t>Дескрипторлар,</a:t>
            </a:r>
          </a:p>
          <a:p>
            <a:pPr algn="ctr">
              <a:defRPr/>
            </a:pPr>
            <a:r>
              <a:rPr lang="kk-KZ" sz="1731" b="1" dirty="0" smtClean="0">
                <a:latin typeface="Times New Roman" panose="02020603050405020304" pitchFamily="18" charset="0"/>
                <a:cs typeface="Times New Roman" panose="02020603050405020304" pitchFamily="18" charset="0"/>
              </a:rPr>
              <a:t> балдар </a:t>
            </a:r>
            <a:endParaRPr lang="kk-KZ" sz="1731" b="1" dirty="0">
              <a:latin typeface="Times New Roman" panose="02020603050405020304" pitchFamily="18" charset="0"/>
              <a:cs typeface="Times New Roman" panose="02020603050405020304" pitchFamily="18" charset="0"/>
            </a:endParaRPr>
          </a:p>
        </p:txBody>
      </p:sp>
      <p:sp>
        <p:nvSpPr>
          <p:cNvPr id="18" name="Прямоугольник 21"/>
          <p:cNvSpPr>
            <a:spLocks noChangeArrowheads="1"/>
          </p:cNvSpPr>
          <p:nvPr/>
        </p:nvSpPr>
        <p:spPr bwMode="auto">
          <a:xfrm>
            <a:off x="8635095" y="5341938"/>
            <a:ext cx="1586342" cy="369887"/>
          </a:xfrm>
          <a:prstGeom prst="rect">
            <a:avLst/>
          </a:prstGeom>
          <a:noFill/>
          <a:ln w="9525">
            <a:noFill/>
            <a:miter lim="800000"/>
            <a:headEnd/>
            <a:tailEnd/>
          </a:ln>
        </p:spPr>
        <p:txBody>
          <a:bodyPr wrap="square">
            <a:spAutoFit/>
          </a:bodyPr>
          <a:lstStyle/>
          <a:p>
            <a:pPr>
              <a:defRPr/>
            </a:pPr>
            <a:r>
              <a:rPr lang="kk-KZ" sz="1731" b="1" dirty="0" smtClean="0">
                <a:latin typeface="Times New Roman" panose="02020603050405020304" pitchFamily="18" charset="0"/>
                <a:cs typeface="Times New Roman" panose="02020603050405020304" pitchFamily="18" charset="0"/>
              </a:rPr>
              <a:t>Рубрикалар</a:t>
            </a:r>
            <a:r>
              <a:rPr lang="kk-KZ" b="1" dirty="0" smtClean="0">
                <a:latin typeface="Times New Roman" panose="02020603050405020304" pitchFamily="18" charset="0"/>
                <a:cs typeface="Times New Roman" panose="02020603050405020304" pitchFamily="18" charset="0"/>
              </a:rPr>
              <a:t> </a:t>
            </a:r>
            <a:endParaRPr lang="kk-KZ" b="1" dirty="0">
              <a:latin typeface="Times New Roman" panose="02020603050405020304" pitchFamily="18" charset="0"/>
              <a:cs typeface="Times New Roman" panose="02020603050405020304" pitchFamily="18" charset="0"/>
            </a:endParaRPr>
          </a:p>
        </p:txBody>
      </p:sp>
      <p:sp>
        <p:nvSpPr>
          <p:cNvPr id="19" name="Стрелка вправо 18"/>
          <p:cNvSpPr/>
          <p:nvPr/>
        </p:nvSpPr>
        <p:spPr>
          <a:xfrm>
            <a:off x="5861306" y="2109788"/>
            <a:ext cx="334495"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20" name="Стрелка вправо 19"/>
          <p:cNvSpPr/>
          <p:nvPr/>
        </p:nvSpPr>
        <p:spPr>
          <a:xfrm>
            <a:off x="3685052" y="2109788"/>
            <a:ext cx="332491"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21" name="Стрелка вправо 20"/>
          <p:cNvSpPr/>
          <p:nvPr/>
        </p:nvSpPr>
        <p:spPr>
          <a:xfrm>
            <a:off x="8039564" y="2174875"/>
            <a:ext cx="332491" cy="265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cxnSp>
        <p:nvCxnSpPr>
          <p:cNvPr id="22" name="Прямая соединительная линия 21"/>
          <p:cNvCxnSpPr/>
          <p:nvPr/>
        </p:nvCxnSpPr>
        <p:spPr>
          <a:xfrm flipV="1">
            <a:off x="4512464" y="3099991"/>
            <a:ext cx="5077496" cy="1191"/>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4943061" y="2951757"/>
            <a:ext cx="95665" cy="14704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9063039" y="2951757"/>
            <a:ext cx="66716" cy="14704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Стрелка вправо 24"/>
          <p:cNvSpPr/>
          <p:nvPr/>
        </p:nvSpPr>
        <p:spPr>
          <a:xfrm>
            <a:off x="8039564" y="5408613"/>
            <a:ext cx="332491"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26" name="Стрелка вниз 25"/>
          <p:cNvSpPr/>
          <p:nvPr/>
        </p:nvSpPr>
        <p:spPr>
          <a:xfrm>
            <a:off x="6916994" y="4616450"/>
            <a:ext cx="334493" cy="263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27" name="Стрелка вниз 26"/>
          <p:cNvSpPr/>
          <p:nvPr/>
        </p:nvSpPr>
        <p:spPr>
          <a:xfrm>
            <a:off x="6916994" y="2901950"/>
            <a:ext cx="334493" cy="395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528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a:extLst>
              <a:ext uri="{FF2B5EF4-FFF2-40B4-BE49-F238E27FC236}">
                <a16:creationId xmlns="" xmlns:a16="http://schemas.microsoft.com/office/drawing/2014/main" id="{8DA5E633-291A-4251-8B61-9DAB46D46B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931413" y="1715855"/>
            <a:ext cx="2160000" cy="2160000"/>
          </a:xfrm>
          <a:prstGeom prst="rect">
            <a:avLst/>
          </a:prstGeom>
        </p:spPr>
      </p:pic>
      <p:sp>
        <p:nvSpPr>
          <p:cNvPr id="4" name="Заголовок 3">
            <a:extLst>
              <a:ext uri="{FF2B5EF4-FFF2-40B4-BE49-F238E27FC236}">
                <a16:creationId xmlns="" xmlns:a16="http://schemas.microsoft.com/office/drawing/2014/main" id="{4CABBA62-B8C2-4E5F-9FFE-B29B5EEA0FB3}"/>
              </a:ext>
            </a:extLst>
          </p:cNvPr>
          <p:cNvSpPr>
            <a:spLocks noGrp="1"/>
          </p:cNvSpPr>
          <p:nvPr>
            <p:ph type="title"/>
          </p:nvPr>
        </p:nvSpPr>
        <p:spPr>
          <a:xfrm>
            <a:off x="831000" y="639000"/>
            <a:ext cx="10395800" cy="597223"/>
          </a:xfrm>
        </p:spPr>
        <p:txBody>
          <a:bodyPr>
            <a:noAutofit/>
          </a:bodyPr>
          <a:lstStyle/>
          <a:p>
            <a:r>
              <a:rPr lang="kk-KZ" sz="2800" dirty="0">
                <a:solidFill>
                  <a:srgbClr val="000000"/>
                </a:solidFill>
                <a:latin typeface="Times New Roman" panose="02020603050405020304" pitchFamily="18" charset="0"/>
              </a:rPr>
              <a:t>Бөлім/ортақ тақырып бойынша жиынтық бағалау процедурасын қарастырайық. </a:t>
            </a:r>
          </a:p>
        </p:txBody>
      </p:sp>
      <p:pic>
        <p:nvPicPr>
          <p:cNvPr id="5" name="Рисунок 4">
            <a:extLst>
              <a:ext uri="{FF2B5EF4-FFF2-40B4-BE49-F238E27FC236}">
                <a16:creationId xmlns="" xmlns:a16="http://schemas.microsoft.com/office/drawing/2014/main" id="{7ADEAD91-2C0C-41FA-BA67-E15AD26F2D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00587" y="1690688"/>
            <a:ext cx="2160000" cy="2160000"/>
          </a:xfrm>
          <a:prstGeom prst="rect">
            <a:avLst/>
          </a:prstGeom>
        </p:spPr>
      </p:pic>
      <p:pic>
        <p:nvPicPr>
          <p:cNvPr id="7" name="Рисунок 6">
            <a:extLst>
              <a:ext uri="{FF2B5EF4-FFF2-40B4-BE49-F238E27FC236}">
                <a16:creationId xmlns="" xmlns:a16="http://schemas.microsoft.com/office/drawing/2014/main" id="{F36442B0-05B2-43FA-A6C0-305F8676776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673245" y="1592166"/>
            <a:ext cx="2160000" cy="2160000"/>
          </a:xfrm>
          <a:prstGeom prst="rect">
            <a:avLst/>
          </a:prstGeom>
        </p:spPr>
      </p:pic>
      <p:pic>
        <p:nvPicPr>
          <p:cNvPr id="8" name="Рисунок 7">
            <a:extLst>
              <a:ext uri="{FF2B5EF4-FFF2-40B4-BE49-F238E27FC236}">
                <a16:creationId xmlns="" xmlns:a16="http://schemas.microsoft.com/office/drawing/2014/main" id="{16407AE6-0C7A-454A-ADE5-C56A18790E2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338543" y="1648379"/>
            <a:ext cx="2160000" cy="2160000"/>
          </a:xfrm>
          <a:prstGeom prst="rect">
            <a:avLst/>
          </a:prstGeom>
        </p:spPr>
      </p:pic>
      <p:sp>
        <p:nvSpPr>
          <p:cNvPr id="10" name="TextBox 9">
            <a:extLst>
              <a:ext uri="{FF2B5EF4-FFF2-40B4-BE49-F238E27FC236}">
                <a16:creationId xmlns="" xmlns:a16="http://schemas.microsoft.com/office/drawing/2014/main" id="{8549C807-0260-42B3-8778-EC829AEC2F41}"/>
              </a:ext>
            </a:extLst>
          </p:cNvPr>
          <p:cNvSpPr txBox="1"/>
          <p:nvPr/>
        </p:nvSpPr>
        <p:spPr>
          <a:xfrm>
            <a:off x="1984061" y="2232079"/>
            <a:ext cx="393056" cy="584775"/>
          </a:xfrm>
          <a:prstGeom prst="rect">
            <a:avLst/>
          </a:prstGeom>
          <a:noFill/>
        </p:spPr>
        <p:txBody>
          <a:bodyPr wrap="none" rtlCol="0">
            <a:spAutoFit/>
          </a:bodyPr>
          <a:lstStyle/>
          <a:p>
            <a:pPr algn="ctr"/>
            <a:r>
              <a:rPr lang="en-US" sz="3200" b="1" dirty="0" smtClean="0">
                <a:solidFill>
                  <a:schemeClr val="bg1"/>
                </a:solidFill>
              </a:rPr>
              <a:t>1</a:t>
            </a:r>
            <a:endParaRPr lang="ru-RU" sz="3200" b="1" dirty="0">
              <a:solidFill>
                <a:schemeClr val="bg1"/>
              </a:solidFill>
            </a:endParaRPr>
          </a:p>
        </p:txBody>
      </p:sp>
      <p:sp>
        <p:nvSpPr>
          <p:cNvPr id="11" name="TextBox 10">
            <a:extLst>
              <a:ext uri="{FF2B5EF4-FFF2-40B4-BE49-F238E27FC236}">
                <a16:creationId xmlns="" xmlns:a16="http://schemas.microsoft.com/office/drawing/2014/main" id="{4515B373-9DE5-4584-A5EE-B7B402D47DF5}"/>
              </a:ext>
            </a:extLst>
          </p:cNvPr>
          <p:cNvSpPr txBox="1"/>
          <p:nvPr/>
        </p:nvSpPr>
        <p:spPr>
          <a:xfrm>
            <a:off x="4594061" y="2228774"/>
            <a:ext cx="393056" cy="584775"/>
          </a:xfrm>
          <a:prstGeom prst="rect">
            <a:avLst/>
          </a:prstGeom>
          <a:noFill/>
        </p:spPr>
        <p:txBody>
          <a:bodyPr wrap="none" rtlCol="0">
            <a:spAutoFit/>
          </a:bodyPr>
          <a:lstStyle/>
          <a:p>
            <a:pPr algn="ctr"/>
            <a:r>
              <a:rPr lang="ru-RU" sz="3200" b="1" dirty="0" smtClean="0">
                <a:solidFill>
                  <a:schemeClr val="bg1"/>
                </a:solidFill>
              </a:rPr>
              <a:t>2</a:t>
            </a:r>
            <a:endParaRPr lang="en-US" sz="3200" b="1" dirty="0">
              <a:solidFill>
                <a:schemeClr val="bg1"/>
              </a:solidFill>
            </a:endParaRPr>
          </a:p>
        </p:txBody>
      </p:sp>
      <p:sp>
        <p:nvSpPr>
          <p:cNvPr id="12" name="TextBox 11">
            <a:extLst>
              <a:ext uri="{FF2B5EF4-FFF2-40B4-BE49-F238E27FC236}">
                <a16:creationId xmlns="" xmlns:a16="http://schemas.microsoft.com/office/drawing/2014/main" id="{815ADBAF-BEB5-4470-91B0-F422EED80823}"/>
              </a:ext>
            </a:extLst>
          </p:cNvPr>
          <p:cNvSpPr txBox="1"/>
          <p:nvPr/>
        </p:nvSpPr>
        <p:spPr>
          <a:xfrm>
            <a:off x="7204472" y="2228774"/>
            <a:ext cx="393056" cy="584775"/>
          </a:xfrm>
          <a:prstGeom prst="rect">
            <a:avLst/>
          </a:prstGeom>
          <a:noFill/>
        </p:spPr>
        <p:txBody>
          <a:bodyPr wrap="none" rtlCol="0">
            <a:spAutoFit/>
          </a:bodyPr>
          <a:lstStyle/>
          <a:p>
            <a:pPr algn="ctr"/>
            <a:r>
              <a:rPr lang="ru-RU" sz="3200" b="1" dirty="0" smtClean="0">
                <a:solidFill>
                  <a:schemeClr val="bg1"/>
                </a:solidFill>
              </a:rPr>
              <a:t>3</a:t>
            </a:r>
            <a:endParaRPr lang="en-US" sz="3200" b="1" dirty="0">
              <a:solidFill>
                <a:schemeClr val="bg1"/>
              </a:solidFill>
            </a:endParaRPr>
          </a:p>
        </p:txBody>
      </p:sp>
      <p:sp>
        <p:nvSpPr>
          <p:cNvPr id="13" name="TextBox 12">
            <a:extLst>
              <a:ext uri="{FF2B5EF4-FFF2-40B4-BE49-F238E27FC236}">
                <a16:creationId xmlns="" xmlns:a16="http://schemas.microsoft.com/office/drawing/2014/main" id="{627FD544-88B7-425D-8285-369B410F0FFF}"/>
              </a:ext>
            </a:extLst>
          </p:cNvPr>
          <p:cNvSpPr txBox="1"/>
          <p:nvPr/>
        </p:nvSpPr>
        <p:spPr>
          <a:xfrm>
            <a:off x="9814887" y="2228774"/>
            <a:ext cx="393056" cy="584775"/>
          </a:xfrm>
          <a:prstGeom prst="rect">
            <a:avLst/>
          </a:prstGeom>
          <a:noFill/>
        </p:spPr>
        <p:txBody>
          <a:bodyPr wrap="none" rtlCol="0">
            <a:spAutoFit/>
          </a:bodyPr>
          <a:lstStyle/>
          <a:p>
            <a:pPr algn="ctr"/>
            <a:r>
              <a:rPr lang="ru-RU" sz="3200" b="1" dirty="0" smtClean="0">
                <a:solidFill>
                  <a:schemeClr val="bg1"/>
                </a:solidFill>
              </a:rPr>
              <a:t>4</a:t>
            </a:r>
            <a:endParaRPr lang="en-US" sz="3200" b="1" dirty="0">
              <a:solidFill>
                <a:schemeClr val="bg1"/>
              </a:solidFill>
            </a:endParaRPr>
          </a:p>
        </p:txBody>
      </p:sp>
      <p:sp>
        <p:nvSpPr>
          <p:cNvPr id="16" name="Половина рамки 15">
            <a:extLst>
              <a:ext uri="{FF2B5EF4-FFF2-40B4-BE49-F238E27FC236}">
                <a16:creationId xmlns="" xmlns:a16="http://schemas.microsoft.com/office/drawing/2014/main" id="{F8666C56-D1E6-4176-A3CB-BDD2DCBC59DD}"/>
              </a:ext>
            </a:extLst>
          </p:cNvPr>
          <p:cNvSpPr/>
          <p:nvPr/>
        </p:nvSpPr>
        <p:spPr>
          <a:xfrm rot="13533709">
            <a:off x="2088694" y="3822069"/>
            <a:ext cx="216324" cy="216324"/>
          </a:xfrm>
          <a:prstGeom prst="halfFrame">
            <a:avLst>
              <a:gd name="adj1" fmla="val 16965"/>
              <a:gd name="adj2" fmla="val 146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8" name="Половина рамки 17">
            <a:extLst>
              <a:ext uri="{FF2B5EF4-FFF2-40B4-BE49-F238E27FC236}">
                <a16:creationId xmlns="" xmlns:a16="http://schemas.microsoft.com/office/drawing/2014/main" id="{DA444247-17DC-4EA2-8792-10477B6F28F5}"/>
              </a:ext>
            </a:extLst>
          </p:cNvPr>
          <p:cNvSpPr/>
          <p:nvPr/>
        </p:nvSpPr>
        <p:spPr>
          <a:xfrm rot="13533709">
            <a:off x="2088694" y="3920650"/>
            <a:ext cx="216324" cy="216324"/>
          </a:xfrm>
          <a:prstGeom prst="halfFrame">
            <a:avLst>
              <a:gd name="adj1" fmla="val 16965"/>
              <a:gd name="adj2" fmla="val 146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9" name="Половина рамки 18">
            <a:extLst>
              <a:ext uri="{FF2B5EF4-FFF2-40B4-BE49-F238E27FC236}">
                <a16:creationId xmlns="" xmlns:a16="http://schemas.microsoft.com/office/drawing/2014/main" id="{F1D0D72E-F603-4097-9550-2565A314B6C0}"/>
              </a:ext>
            </a:extLst>
          </p:cNvPr>
          <p:cNvSpPr/>
          <p:nvPr/>
        </p:nvSpPr>
        <p:spPr>
          <a:xfrm rot="13533709">
            <a:off x="4700382" y="3842501"/>
            <a:ext cx="216324" cy="216324"/>
          </a:xfrm>
          <a:prstGeom prst="halfFrame">
            <a:avLst>
              <a:gd name="adj1" fmla="val 16965"/>
              <a:gd name="adj2" fmla="val 146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Половина рамки 19">
            <a:extLst>
              <a:ext uri="{FF2B5EF4-FFF2-40B4-BE49-F238E27FC236}">
                <a16:creationId xmlns="" xmlns:a16="http://schemas.microsoft.com/office/drawing/2014/main" id="{18FCC1F8-AC54-4EAD-9DFD-B3C5E6CCF5E0}"/>
              </a:ext>
            </a:extLst>
          </p:cNvPr>
          <p:cNvSpPr/>
          <p:nvPr/>
        </p:nvSpPr>
        <p:spPr>
          <a:xfrm rot="13533709">
            <a:off x="4700382" y="3941082"/>
            <a:ext cx="216324" cy="216324"/>
          </a:xfrm>
          <a:prstGeom prst="halfFrame">
            <a:avLst>
              <a:gd name="adj1" fmla="val 16965"/>
              <a:gd name="adj2" fmla="val 146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1" name="Половина рамки 20">
            <a:extLst>
              <a:ext uri="{FF2B5EF4-FFF2-40B4-BE49-F238E27FC236}">
                <a16:creationId xmlns="" xmlns:a16="http://schemas.microsoft.com/office/drawing/2014/main" id="{2C71B8C6-4F88-455E-BEED-DC3A9F18C9A6}"/>
              </a:ext>
            </a:extLst>
          </p:cNvPr>
          <p:cNvSpPr/>
          <p:nvPr/>
        </p:nvSpPr>
        <p:spPr>
          <a:xfrm rot="13533709">
            <a:off x="7310381" y="3842500"/>
            <a:ext cx="216324" cy="216324"/>
          </a:xfrm>
          <a:prstGeom prst="halfFrame">
            <a:avLst>
              <a:gd name="adj1" fmla="val 16965"/>
              <a:gd name="adj2" fmla="val 146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2" name="Половина рамки 21">
            <a:extLst>
              <a:ext uri="{FF2B5EF4-FFF2-40B4-BE49-F238E27FC236}">
                <a16:creationId xmlns="" xmlns:a16="http://schemas.microsoft.com/office/drawing/2014/main" id="{DE3E7406-491B-436A-9DEC-5E89F7767468}"/>
              </a:ext>
            </a:extLst>
          </p:cNvPr>
          <p:cNvSpPr/>
          <p:nvPr/>
        </p:nvSpPr>
        <p:spPr>
          <a:xfrm rot="13533709">
            <a:off x="7310381" y="3941081"/>
            <a:ext cx="216324" cy="216324"/>
          </a:xfrm>
          <a:prstGeom prst="halfFrame">
            <a:avLst>
              <a:gd name="adj1" fmla="val 16965"/>
              <a:gd name="adj2" fmla="val 146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3" name="Половина рамки 22">
            <a:extLst>
              <a:ext uri="{FF2B5EF4-FFF2-40B4-BE49-F238E27FC236}">
                <a16:creationId xmlns="" xmlns:a16="http://schemas.microsoft.com/office/drawing/2014/main" id="{C24A631C-18ED-413F-BC36-56E39A3B89E7}"/>
              </a:ext>
            </a:extLst>
          </p:cNvPr>
          <p:cNvSpPr/>
          <p:nvPr/>
        </p:nvSpPr>
        <p:spPr>
          <a:xfrm rot="13533709">
            <a:off x="9920380" y="3842499"/>
            <a:ext cx="216324" cy="216324"/>
          </a:xfrm>
          <a:prstGeom prst="halfFrame">
            <a:avLst>
              <a:gd name="adj1" fmla="val 16965"/>
              <a:gd name="adj2" fmla="val 146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4" name="Половина рамки 23">
            <a:extLst>
              <a:ext uri="{FF2B5EF4-FFF2-40B4-BE49-F238E27FC236}">
                <a16:creationId xmlns="" xmlns:a16="http://schemas.microsoft.com/office/drawing/2014/main" id="{55AA844B-E087-46B6-B1F8-807DF36D96DE}"/>
              </a:ext>
            </a:extLst>
          </p:cNvPr>
          <p:cNvSpPr/>
          <p:nvPr/>
        </p:nvSpPr>
        <p:spPr>
          <a:xfrm rot="13533709">
            <a:off x="9920380" y="3941080"/>
            <a:ext cx="216324" cy="216324"/>
          </a:xfrm>
          <a:prstGeom prst="halfFrame">
            <a:avLst>
              <a:gd name="adj1" fmla="val 16965"/>
              <a:gd name="adj2" fmla="val 146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3396000" y="4398496"/>
            <a:ext cx="2790000" cy="2308324"/>
          </a:xfrm>
          <a:prstGeom prst="rect">
            <a:avLst/>
          </a:prstGeom>
        </p:spPr>
        <p:txBody>
          <a:bodyPr wrap="square">
            <a:spAutoFit/>
          </a:bodyPr>
          <a:lstStyle/>
          <a:p>
            <a:pPr algn="just"/>
            <a:r>
              <a:rPr lang="kk-KZ" sz="1600" b="0" i="0" u="none" strike="noStrike" baseline="0" dirty="0" smtClean="0">
                <a:solidFill>
                  <a:srgbClr val="000000"/>
                </a:solidFill>
                <a:latin typeface="Times New Roman" panose="02020603050405020304" pitchFamily="18" charset="0"/>
              </a:rPr>
              <a:t>Бөлім бойынша жиынтық бағалаудың міндеті – оқушылардың ағымдағы оқу жетістігін, аралық нәтижелерін белгілеу. Оның нәтижесі бойынша білім алушыларға тоқсандық баға қою кезінде есепке алынатын балл қойылады. </a:t>
            </a:r>
          </a:p>
        </p:txBody>
      </p:sp>
      <p:sp>
        <p:nvSpPr>
          <p:cNvPr id="6" name="Прямоугольник 5"/>
          <p:cNvSpPr/>
          <p:nvPr/>
        </p:nvSpPr>
        <p:spPr>
          <a:xfrm rot="10800000" flipV="1">
            <a:off x="6338542" y="4443103"/>
            <a:ext cx="2592869" cy="2062103"/>
          </a:xfrm>
          <a:prstGeom prst="rect">
            <a:avLst/>
          </a:prstGeom>
        </p:spPr>
        <p:txBody>
          <a:bodyPr wrap="square">
            <a:spAutoFit/>
          </a:bodyPr>
          <a:lstStyle/>
          <a:p>
            <a:pPr algn="just"/>
            <a:r>
              <a:rPr lang="kk-KZ" sz="1600" b="0" i="0" u="none" strike="noStrike" baseline="0" dirty="0" smtClean="0">
                <a:solidFill>
                  <a:srgbClr val="000000"/>
                </a:solidFill>
                <a:latin typeface="Times New Roman" panose="02020603050405020304" pitchFamily="18" charset="0"/>
              </a:rPr>
              <a:t>Бөлім/ортақ тақырыптар бойынша жиынтық бағалау тапсырмаларын мұғалім оқу бағдарламасындағы өтілген материалдың күрделілік деңгейі мен мазмұнын есепке ала отырып құрастырады. </a:t>
            </a:r>
          </a:p>
        </p:txBody>
      </p:sp>
      <p:sp>
        <p:nvSpPr>
          <p:cNvPr id="25" name="Прямоугольник 24"/>
          <p:cNvSpPr/>
          <p:nvPr/>
        </p:nvSpPr>
        <p:spPr>
          <a:xfrm>
            <a:off x="990600" y="4392079"/>
            <a:ext cx="2252858" cy="2308324"/>
          </a:xfrm>
          <a:prstGeom prst="rect">
            <a:avLst/>
          </a:prstGeom>
        </p:spPr>
        <p:txBody>
          <a:bodyPr wrap="square">
            <a:spAutoFit/>
          </a:bodyPr>
          <a:lstStyle/>
          <a:p>
            <a:r>
              <a:rPr lang="kk-KZ" sz="1600" b="0" i="0" u="none" strike="noStrike" baseline="0" dirty="0" smtClean="0">
                <a:solidFill>
                  <a:srgbClr val="000000"/>
                </a:solidFill>
                <a:latin typeface="Times New Roman" panose="02020603050405020304" pitchFamily="18" charset="0"/>
              </a:rPr>
              <a:t>Бөлім/ортақ тақырыптар бойынша жиынтық бағалау оқу бағдарламасына, оқу жоспарына сәйкес бөлім немесе ортақ тақырыптарды аяқтаған кезде өткізіледі. </a:t>
            </a:r>
          </a:p>
        </p:txBody>
      </p:sp>
      <p:sp>
        <p:nvSpPr>
          <p:cNvPr id="14" name="Прямоугольник 13"/>
          <p:cNvSpPr/>
          <p:nvPr/>
        </p:nvSpPr>
        <p:spPr>
          <a:xfrm>
            <a:off x="9083953" y="4461733"/>
            <a:ext cx="2682047" cy="1323439"/>
          </a:xfrm>
          <a:prstGeom prst="rect">
            <a:avLst/>
          </a:prstGeom>
        </p:spPr>
        <p:txBody>
          <a:bodyPr wrap="square">
            <a:spAutoFit/>
          </a:bodyPr>
          <a:lstStyle/>
          <a:p>
            <a:r>
              <a:rPr lang="kk-KZ" sz="1600" b="0" i="0" u="none" strike="noStrike" baseline="0" dirty="0" smtClean="0">
                <a:solidFill>
                  <a:srgbClr val="000000"/>
                </a:solidFill>
                <a:latin typeface="Times New Roman" panose="02020603050405020304" pitchFamily="18" charset="0"/>
              </a:rPr>
              <a:t>Тапсырмалар оқу мақсаттары, бағалау критерийлері мен ойлау дағдылары деңгейлеріне сәйкес болуы тиіс. </a:t>
            </a:r>
            <a:endParaRPr lang="kk-KZ" sz="1600" dirty="0"/>
          </a:p>
        </p:txBody>
      </p:sp>
    </p:spTree>
    <p:extLst>
      <p:ext uri="{BB962C8B-B14F-4D97-AF65-F5344CB8AC3E}">
        <p14:creationId xmlns:p14="http://schemas.microsoft.com/office/powerpoint/2010/main" val="3267093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олилиния: фигура 23">
            <a:extLst>
              <a:ext uri="{FF2B5EF4-FFF2-40B4-BE49-F238E27FC236}">
                <a16:creationId xmlns:a16="http://schemas.microsoft.com/office/drawing/2014/main" xmlns="" id="{3C494533-E702-488B-B67F-B01DCF68B0B3}"/>
              </a:ext>
            </a:extLst>
          </p:cNvPr>
          <p:cNvSpPr/>
          <p:nvPr/>
        </p:nvSpPr>
        <p:spPr>
          <a:xfrm>
            <a:off x="3749040" y="5440680"/>
            <a:ext cx="2385060" cy="1432560"/>
          </a:xfrm>
          <a:custGeom>
            <a:avLst/>
            <a:gdLst>
              <a:gd name="connsiteX0" fmla="*/ 205740 w 2385060"/>
              <a:gd name="connsiteY0" fmla="*/ 0 h 1432560"/>
              <a:gd name="connsiteX1" fmla="*/ 0 w 2385060"/>
              <a:gd name="connsiteY1" fmla="*/ 1417320 h 1432560"/>
              <a:gd name="connsiteX2" fmla="*/ 2385060 w 2385060"/>
              <a:gd name="connsiteY2" fmla="*/ 1432560 h 1432560"/>
              <a:gd name="connsiteX3" fmla="*/ 205740 w 2385060"/>
              <a:gd name="connsiteY3" fmla="*/ 0 h 1432560"/>
            </a:gdLst>
            <a:ahLst/>
            <a:cxnLst>
              <a:cxn ang="0">
                <a:pos x="connsiteX0" y="connsiteY0"/>
              </a:cxn>
              <a:cxn ang="0">
                <a:pos x="connsiteX1" y="connsiteY1"/>
              </a:cxn>
              <a:cxn ang="0">
                <a:pos x="connsiteX2" y="connsiteY2"/>
              </a:cxn>
              <a:cxn ang="0">
                <a:pos x="connsiteX3" y="connsiteY3"/>
              </a:cxn>
            </a:cxnLst>
            <a:rect l="l" t="t" r="r" b="b"/>
            <a:pathLst>
              <a:path w="2385060" h="1432560">
                <a:moveTo>
                  <a:pt x="205740" y="0"/>
                </a:moveTo>
                <a:lnTo>
                  <a:pt x="0" y="1417320"/>
                </a:lnTo>
                <a:lnTo>
                  <a:pt x="2385060" y="1432560"/>
                </a:lnTo>
                <a:lnTo>
                  <a:pt x="2057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Полилиния: фигура 22">
            <a:extLst>
              <a:ext uri="{FF2B5EF4-FFF2-40B4-BE49-F238E27FC236}">
                <a16:creationId xmlns:a16="http://schemas.microsoft.com/office/drawing/2014/main" xmlns="" id="{C270D3D9-CB45-4126-A37F-87878A083AC5}"/>
              </a:ext>
            </a:extLst>
          </p:cNvPr>
          <p:cNvSpPr/>
          <p:nvPr/>
        </p:nvSpPr>
        <p:spPr>
          <a:xfrm>
            <a:off x="6012180" y="2164080"/>
            <a:ext cx="1066800" cy="838200"/>
          </a:xfrm>
          <a:custGeom>
            <a:avLst/>
            <a:gdLst>
              <a:gd name="connsiteX0" fmla="*/ 76200 w 1066800"/>
              <a:gd name="connsiteY0" fmla="*/ 0 h 838200"/>
              <a:gd name="connsiteX1" fmla="*/ 0 w 1066800"/>
              <a:gd name="connsiteY1" fmla="*/ 838200 h 838200"/>
              <a:gd name="connsiteX2" fmla="*/ 1051560 w 1066800"/>
              <a:gd name="connsiteY2" fmla="*/ 807720 h 838200"/>
              <a:gd name="connsiteX3" fmla="*/ 1066800 w 1066800"/>
              <a:gd name="connsiteY3" fmla="*/ 274320 h 838200"/>
              <a:gd name="connsiteX4" fmla="*/ 632460 w 1066800"/>
              <a:gd name="connsiteY4" fmla="*/ 68580 h 838200"/>
              <a:gd name="connsiteX5" fmla="*/ 76200 w 1066800"/>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0" h="838200">
                <a:moveTo>
                  <a:pt x="76200" y="0"/>
                </a:moveTo>
                <a:lnTo>
                  <a:pt x="0" y="838200"/>
                </a:lnTo>
                <a:lnTo>
                  <a:pt x="1051560" y="807720"/>
                </a:lnTo>
                <a:lnTo>
                  <a:pt x="1066800" y="274320"/>
                </a:lnTo>
                <a:lnTo>
                  <a:pt x="632460" y="68580"/>
                </a:lnTo>
                <a:lnTo>
                  <a:pt x="762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22" name="Полилиния: фигура 21">
            <a:extLst>
              <a:ext uri="{FF2B5EF4-FFF2-40B4-BE49-F238E27FC236}">
                <a16:creationId xmlns:a16="http://schemas.microsoft.com/office/drawing/2014/main" xmlns="" id="{A49781C2-B98D-427F-B7D7-15630B05909C}"/>
              </a:ext>
            </a:extLst>
          </p:cNvPr>
          <p:cNvSpPr/>
          <p:nvPr/>
        </p:nvSpPr>
        <p:spPr>
          <a:xfrm>
            <a:off x="5762624" y="2876550"/>
            <a:ext cx="1681163" cy="1066800"/>
          </a:xfrm>
          <a:custGeom>
            <a:avLst/>
            <a:gdLst>
              <a:gd name="connsiteX0" fmla="*/ 1676400 w 1676400"/>
              <a:gd name="connsiteY0" fmla="*/ 0 h 1066800"/>
              <a:gd name="connsiteX1" fmla="*/ 1676400 w 1676400"/>
              <a:gd name="connsiteY1" fmla="*/ 1066800 h 1066800"/>
              <a:gd name="connsiteX2" fmla="*/ 0 w 1676400"/>
              <a:gd name="connsiteY2" fmla="*/ 561975 h 1066800"/>
              <a:gd name="connsiteX3" fmla="*/ 257175 w 1676400"/>
              <a:gd name="connsiteY3" fmla="*/ 280988 h 1066800"/>
              <a:gd name="connsiteX4" fmla="*/ 1676400 w 1676400"/>
              <a:gd name="connsiteY4" fmla="*/ 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066800">
                <a:moveTo>
                  <a:pt x="1676400" y="0"/>
                </a:moveTo>
                <a:lnTo>
                  <a:pt x="1676400" y="1066800"/>
                </a:lnTo>
                <a:lnTo>
                  <a:pt x="0" y="561975"/>
                </a:lnTo>
                <a:lnTo>
                  <a:pt x="257175" y="280988"/>
                </a:lnTo>
                <a:lnTo>
                  <a:pt x="16764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21" name="Полилиния: фигура 20">
            <a:extLst>
              <a:ext uri="{FF2B5EF4-FFF2-40B4-BE49-F238E27FC236}">
                <a16:creationId xmlns:a16="http://schemas.microsoft.com/office/drawing/2014/main" xmlns="" id="{5D5E0919-B55B-4F92-9B1A-07210447CBF7}"/>
              </a:ext>
            </a:extLst>
          </p:cNvPr>
          <p:cNvSpPr/>
          <p:nvPr/>
        </p:nvSpPr>
        <p:spPr>
          <a:xfrm>
            <a:off x="5426869" y="3357563"/>
            <a:ext cx="2107406" cy="1176337"/>
          </a:xfrm>
          <a:custGeom>
            <a:avLst/>
            <a:gdLst>
              <a:gd name="connsiteX0" fmla="*/ 0 w 2109787"/>
              <a:gd name="connsiteY0" fmla="*/ 0 h 1176337"/>
              <a:gd name="connsiteX1" fmla="*/ 0 w 2109787"/>
              <a:gd name="connsiteY1" fmla="*/ 1176337 h 1176337"/>
              <a:gd name="connsiteX2" fmla="*/ 2109787 w 2109787"/>
              <a:gd name="connsiteY2" fmla="*/ 981075 h 1176337"/>
              <a:gd name="connsiteX3" fmla="*/ 1752600 w 2109787"/>
              <a:gd name="connsiteY3" fmla="*/ 619125 h 1176337"/>
              <a:gd name="connsiteX4" fmla="*/ 0 w 2109787"/>
              <a:gd name="connsiteY4" fmla="*/ 0 h 1176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787" h="1176337">
                <a:moveTo>
                  <a:pt x="0" y="0"/>
                </a:moveTo>
                <a:lnTo>
                  <a:pt x="0" y="1176337"/>
                </a:lnTo>
                <a:lnTo>
                  <a:pt x="2109787" y="981075"/>
                </a:lnTo>
                <a:lnTo>
                  <a:pt x="1752600" y="6191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20" name="Полилиния: фигура 19">
            <a:extLst>
              <a:ext uri="{FF2B5EF4-FFF2-40B4-BE49-F238E27FC236}">
                <a16:creationId xmlns:a16="http://schemas.microsoft.com/office/drawing/2014/main" xmlns="" id="{C6F94CFE-85F1-4DE1-9484-3B834AFF6F48}"/>
              </a:ext>
            </a:extLst>
          </p:cNvPr>
          <p:cNvSpPr/>
          <p:nvPr/>
        </p:nvSpPr>
        <p:spPr>
          <a:xfrm>
            <a:off x="4343400" y="4198620"/>
            <a:ext cx="3805238" cy="2674620"/>
          </a:xfrm>
          <a:custGeom>
            <a:avLst/>
            <a:gdLst>
              <a:gd name="connsiteX0" fmla="*/ 3749040 w 3787140"/>
              <a:gd name="connsiteY0" fmla="*/ 0 h 2674620"/>
              <a:gd name="connsiteX1" fmla="*/ 3787140 w 3787140"/>
              <a:gd name="connsiteY1" fmla="*/ 2674620 h 2674620"/>
              <a:gd name="connsiteX2" fmla="*/ 1996440 w 3787140"/>
              <a:gd name="connsiteY2" fmla="*/ 2667000 h 2674620"/>
              <a:gd name="connsiteX3" fmla="*/ 0 w 3787140"/>
              <a:gd name="connsiteY3" fmla="*/ 1196340 h 2674620"/>
              <a:gd name="connsiteX4" fmla="*/ 1546860 w 3787140"/>
              <a:gd name="connsiteY4" fmla="*/ 373380 h 2674620"/>
              <a:gd name="connsiteX5" fmla="*/ 3749040 w 3787140"/>
              <a:gd name="connsiteY5" fmla="*/ 0 h 26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7140" h="2674620">
                <a:moveTo>
                  <a:pt x="3749040" y="0"/>
                </a:moveTo>
                <a:lnTo>
                  <a:pt x="3787140" y="2674620"/>
                </a:lnTo>
                <a:lnTo>
                  <a:pt x="1996440" y="2667000"/>
                </a:lnTo>
                <a:lnTo>
                  <a:pt x="0" y="1196340"/>
                </a:lnTo>
                <a:lnTo>
                  <a:pt x="1546860" y="373380"/>
                </a:lnTo>
                <a:lnTo>
                  <a:pt x="37490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олилиния: фигура 15">
            <a:extLst>
              <a:ext uri="{FF2B5EF4-FFF2-40B4-BE49-F238E27FC236}">
                <a16:creationId xmlns:a16="http://schemas.microsoft.com/office/drawing/2014/main" xmlns="" id="{A7257276-6EB1-4CE8-9F8D-B4216BBFD46B}"/>
              </a:ext>
            </a:extLst>
          </p:cNvPr>
          <p:cNvSpPr/>
          <p:nvPr/>
        </p:nvSpPr>
        <p:spPr>
          <a:xfrm>
            <a:off x="3951449" y="1989000"/>
            <a:ext cx="4158731" cy="4891108"/>
          </a:xfrm>
          <a:custGeom>
            <a:avLst/>
            <a:gdLst>
              <a:gd name="connsiteX0" fmla="*/ 2247900 w 4743450"/>
              <a:gd name="connsiteY0" fmla="*/ 5829300 h 5848350"/>
              <a:gd name="connsiteX1" fmla="*/ 0 w 4743450"/>
              <a:gd name="connsiteY1" fmla="*/ 3562350 h 5848350"/>
              <a:gd name="connsiteX2" fmla="*/ 3581400 w 4743450"/>
              <a:gd name="connsiteY2" fmla="*/ 2533650 h 5848350"/>
              <a:gd name="connsiteX3" fmla="*/ 1390650 w 4743450"/>
              <a:gd name="connsiteY3" fmla="*/ 1219200 h 5848350"/>
              <a:gd name="connsiteX4" fmla="*/ 3162300 w 4743450"/>
              <a:gd name="connsiteY4" fmla="*/ 838200 h 5848350"/>
              <a:gd name="connsiteX5" fmla="*/ 1962150 w 4743450"/>
              <a:gd name="connsiteY5" fmla="*/ 0 h 5848350"/>
              <a:gd name="connsiteX6" fmla="*/ 3962400 w 4743450"/>
              <a:gd name="connsiteY6" fmla="*/ 781050 h 5848350"/>
              <a:gd name="connsiteX7" fmla="*/ 2457450 w 4743450"/>
              <a:gd name="connsiteY7" fmla="*/ 1371600 h 5848350"/>
              <a:gd name="connsiteX8" fmla="*/ 4743450 w 4743450"/>
              <a:gd name="connsiteY8" fmla="*/ 2533650 h 5848350"/>
              <a:gd name="connsiteX9" fmla="*/ 1257300 w 4743450"/>
              <a:gd name="connsiteY9" fmla="*/ 3829050 h 5848350"/>
              <a:gd name="connsiteX10" fmla="*/ 3638550 w 4743450"/>
              <a:gd name="connsiteY10" fmla="*/ 5848350 h 5848350"/>
              <a:gd name="connsiteX11" fmla="*/ 2247900 w 4743450"/>
              <a:gd name="connsiteY11" fmla="*/ 5829300 h 5848350"/>
              <a:gd name="connsiteX0" fmla="*/ 2261879 w 4757429"/>
              <a:gd name="connsiteY0" fmla="*/ 5829300 h 5848350"/>
              <a:gd name="connsiteX1" fmla="*/ 13979 w 4757429"/>
              <a:gd name="connsiteY1" fmla="*/ 3562350 h 5848350"/>
              <a:gd name="connsiteX2" fmla="*/ 3595379 w 4757429"/>
              <a:gd name="connsiteY2" fmla="*/ 2533650 h 5848350"/>
              <a:gd name="connsiteX3" fmla="*/ 1404629 w 4757429"/>
              <a:gd name="connsiteY3" fmla="*/ 1219200 h 5848350"/>
              <a:gd name="connsiteX4" fmla="*/ 3176279 w 4757429"/>
              <a:gd name="connsiteY4" fmla="*/ 838200 h 5848350"/>
              <a:gd name="connsiteX5" fmla="*/ 1976129 w 4757429"/>
              <a:gd name="connsiteY5" fmla="*/ 0 h 5848350"/>
              <a:gd name="connsiteX6" fmla="*/ 3976379 w 4757429"/>
              <a:gd name="connsiteY6" fmla="*/ 781050 h 5848350"/>
              <a:gd name="connsiteX7" fmla="*/ 2471429 w 4757429"/>
              <a:gd name="connsiteY7" fmla="*/ 1371600 h 5848350"/>
              <a:gd name="connsiteX8" fmla="*/ 4757429 w 4757429"/>
              <a:gd name="connsiteY8" fmla="*/ 2533650 h 5848350"/>
              <a:gd name="connsiteX9" fmla="*/ 1271279 w 4757429"/>
              <a:gd name="connsiteY9" fmla="*/ 3829050 h 5848350"/>
              <a:gd name="connsiteX10" fmla="*/ 3652529 w 4757429"/>
              <a:gd name="connsiteY10" fmla="*/ 5848350 h 5848350"/>
              <a:gd name="connsiteX11" fmla="*/ 2261879 w 4757429"/>
              <a:gd name="connsiteY11" fmla="*/ 5829300 h 5848350"/>
              <a:gd name="connsiteX0" fmla="*/ 2261879 w 4757429"/>
              <a:gd name="connsiteY0" fmla="*/ 5829300 h 5848350"/>
              <a:gd name="connsiteX1" fmla="*/ 13979 w 4757429"/>
              <a:gd name="connsiteY1" fmla="*/ 3562350 h 5848350"/>
              <a:gd name="connsiteX2" fmla="*/ 3595379 w 4757429"/>
              <a:gd name="connsiteY2" fmla="*/ 2533650 h 5848350"/>
              <a:gd name="connsiteX3" fmla="*/ 1404629 w 4757429"/>
              <a:gd name="connsiteY3" fmla="*/ 1219200 h 5848350"/>
              <a:gd name="connsiteX4" fmla="*/ 3176279 w 4757429"/>
              <a:gd name="connsiteY4" fmla="*/ 838200 h 5848350"/>
              <a:gd name="connsiteX5" fmla="*/ 1976129 w 4757429"/>
              <a:gd name="connsiteY5" fmla="*/ 0 h 5848350"/>
              <a:gd name="connsiteX6" fmla="*/ 3976379 w 4757429"/>
              <a:gd name="connsiteY6" fmla="*/ 781050 h 5848350"/>
              <a:gd name="connsiteX7" fmla="*/ 2471429 w 4757429"/>
              <a:gd name="connsiteY7" fmla="*/ 1371600 h 5848350"/>
              <a:gd name="connsiteX8" fmla="*/ 4757429 w 4757429"/>
              <a:gd name="connsiteY8" fmla="*/ 2533650 h 5848350"/>
              <a:gd name="connsiteX9" fmla="*/ 1271279 w 4757429"/>
              <a:gd name="connsiteY9" fmla="*/ 3829050 h 5848350"/>
              <a:gd name="connsiteX10" fmla="*/ 3652529 w 4757429"/>
              <a:gd name="connsiteY10" fmla="*/ 5848350 h 5848350"/>
              <a:gd name="connsiteX11" fmla="*/ 2261879 w 4757429"/>
              <a:gd name="connsiteY11" fmla="*/ 5829300 h 5848350"/>
              <a:gd name="connsiteX0" fmla="*/ 2261879 w 4757429"/>
              <a:gd name="connsiteY0" fmla="*/ 5829300 h 5848350"/>
              <a:gd name="connsiteX1" fmla="*/ 13979 w 4757429"/>
              <a:gd name="connsiteY1" fmla="*/ 3562350 h 5848350"/>
              <a:gd name="connsiteX2" fmla="*/ 3595379 w 4757429"/>
              <a:gd name="connsiteY2" fmla="*/ 2533650 h 5848350"/>
              <a:gd name="connsiteX3" fmla="*/ 1404629 w 4757429"/>
              <a:gd name="connsiteY3" fmla="*/ 1219200 h 5848350"/>
              <a:gd name="connsiteX4" fmla="*/ 3176279 w 4757429"/>
              <a:gd name="connsiteY4" fmla="*/ 838200 h 5848350"/>
              <a:gd name="connsiteX5" fmla="*/ 1976129 w 4757429"/>
              <a:gd name="connsiteY5" fmla="*/ 0 h 5848350"/>
              <a:gd name="connsiteX6" fmla="*/ 3976379 w 4757429"/>
              <a:gd name="connsiteY6" fmla="*/ 781050 h 5848350"/>
              <a:gd name="connsiteX7" fmla="*/ 2471429 w 4757429"/>
              <a:gd name="connsiteY7" fmla="*/ 1371600 h 5848350"/>
              <a:gd name="connsiteX8" fmla="*/ 4757429 w 4757429"/>
              <a:gd name="connsiteY8" fmla="*/ 2533650 h 5848350"/>
              <a:gd name="connsiteX9" fmla="*/ 1271279 w 4757429"/>
              <a:gd name="connsiteY9" fmla="*/ 3829050 h 5848350"/>
              <a:gd name="connsiteX10" fmla="*/ 3652529 w 4757429"/>
              <a:gd name="connsiteY10" fmla="*/ 5848350 h 5848350"/>
              <a:gd name="connsiteX11" fmla="*/ 2261879 w 4757429"/>
              <a:gd name="connsiteY11" fmla="*/ 5829300 h 5848350"/>
              <a:gd name="connsiteX0" fmla="*/ 2261879 w 4757429"/>
              <a:gd name="connsiteY0" fmla="*/ 5829300 h 5848350"/>
              <a:gd name="connsiteX1" fmla="*/ 13979 w 4757429"/>
              <a:gd name="connsiteY1" fmla="*/ 3562350 h 5848350"/>
              <a:gd name="connsiteX2" fmla="*/ 3595379 w 4757429"/>
              <a:gd name="connsiteY2" fmla="*/ 2533650 h 5848350"/>
              <a:gd name="connsiteX3" fmla="*/ 1404629 w 4757429"/>
              <a:gd name="connsiteY3" fmla="*/ 1219200 h 5848350"/>
              <a:gd name="connsiteX4" fmla="*/ 3176279 w 4757429"/>
              <a:gd name="connsiteY4" fmla="*/ 838200 h 5848350"/>
              <a:gd name="connsiteX5" fmla="*/ 1976129 w 4757429"/>
              <a:gd name="connsiteY5" fmla="*/ 0 h 5848350"/>
              <a:gd name="connsiteX6" fmla="*/ 3976379 w 4757429"/>
              <a:gd name="connsiteY6" fmla="*/ 781050 h 5848350"/>
              <a:gd name="connsiteX7" fmla="*/ 2471429 w 4757429"/>
              <a:gd name="connsiteY7" fmla="*/ 1371600 h 5848350"/>
              <a:gd name="connsiteX8" fmla="*/ 4757429 w 4757429"/>
              <a:gd name="connsiteY8" fmla="*/ 2533650 h 5848350"/>
              <a:gd name="connsiteX9" fmla="*/ 1271279 w 4757429"/>
              <a:gd name="connsiteY9" fmla="*/ 3829050 h 5848350"/>
              <a:gd name="connsiteX10" fmla="*/ 3652529 w 4757429"/>
              <a:gd name="connsiteY10" fmla="*/ 5848350 h 5848350"/>
              <a:gd name="connsiteX11" fmla="*/ 2261879 w 4757429"/>
              <a:gd name="connsiteY11" fmla="*/ 5829300 h 5848350"/>
              <a:gd name="connsiteX0" fmla="*/ 2261879 w 4757429"/>
              <a:gd name="connsiteY0" fmla="*/ 5829300 h 5848350"/>
              <a:gd name="connsiteX1" fmla="*/ 13979 w 4757429"/>
              <a:gd name="connsiteY1" fmla="*/ 3562350 h 5848350"/>
              <a:gd name="connsiteX2" fmla="*/ 3595379 w 4757429"/>
              <a:gd name="connsiteY2" fmla="*/ 2533650 h 5848350"/>
              <a:gd name="connsiteX3" fmla="*/ 1404629 w 4757429"/>
              <a:gd name="connsiteY3" fmla="*/ 1219200 h 5848350"/>
              <a:gd name="connsiteX4" fmla="*/ 3176279 w 4757429"/>
              <a:gd name="connsiteY4" fmla="*/ 838200 h 5848350"/>
              <a:gd name="connsiteX5" fmla="*/ 1976129 w 4757429"/>
              <a:gd name="connsiteY5" fmla="*/ 0 h 5848350"/>
              <a:gd name="connsiteX6" fmla="*/ 3976379 w 4757429"/>
              <a:gd name="connsiteY6" fmla="*/ 781050 h 5848350"/>
              <a:gd name="connsiteX7" fmla="*/ 2471429 w 4757429"/>
              <a:gd name="connsiteY7" fmla="*/ 1371600 h 5848350"/>
              <a:gd name="connsiteX8" fmla="*/ 4757429 w 4757429"/>
              <a:gd name="connsiteY8" fmla="*/ 2533650 h 5848350"/>
              <a:gd name="connsiteX9" fmla="*/ 1271279 w 4757429"/>
              <a:gd name="connsiteY9" fmla="*/ 3829050 h 5848350"/>
              <a:gd name="connsiteX10" fmla="*/ 3652529 w 4757429"/>
              <a:gd name="connsiteY10" fmla="*/ 5848350 h 5848350"/>
              <a:gd name="connsiteX11" fmla="*/ 2261879 w 4757429"/>
              <a:gd name="connsiteY11" fmla="*/ 5829300 h 5848350"/>
              <a:gd name="connsiteX0" fmla="*/ 2261879 w 4757429"/>
              <a:gd name="connsiteY0" fmla="*/ 5829300 h 5848350"/>
              <a:gd name="connsiteX1" fmla="*/ 13979 w 4757429"/>
              <a:gd name="connsiteY1" fmla="*/ 3562350 h 5848350"/>
              <a:gd name="connsiteX2" fmla="*/ 3595379 w 4757429"/>
              <a:gd name="connsiteY2" fmla="*/ 2533650 h 5848350"/>
              <a:gd name="connsiteX3" fmla="*/ 1404629 w 4757429"/>
              <a:gd name="connsiteY3" fmla="*/ 1219200 h 5848350"/>
              <a:gd name="connsiteX4" fmla="*/ 3176279 w 4757429"/>
              <a:gd name="connsiteY4" fmla="*/ 838200 h 5848350"/>
              <a:gd name="connsiteX5" fmla="*/ 1976129 w 4757429"/>
              <a:gd name="connsiteY5" fmla="*/ 0 h 5848350"/>
              <a:gd name="connsiteX6" fmla="*/ 3976379 w 4757429"/>
              <a:gd name="connsiteY6" fmla="*/ 781050 h 5848350"/>
              <a:gd name="connsiteX7" fmla="*/ 2471429 w 4757429"/>
              <a:gd name="connsiteY7" fmla="*/ 1371600 h 5848350"/>
              <a:gd name="connsiteX8" fmla="*/ 4757429 w 4757429"/>
              <a:gd name="connsiteY8" fmla="*/ 2533650 h 5848350"/>
              <a:gd name="connsiteX9" fmla="*/ 1271279 w 4757429"/>
              <a:gd name="connsiteY9" fmla="*/ 3829050 h 5848350"/>
              <a:gd name="connsiteX10" fmla="*/ 3652529 w 4757429"/>
              <a:gd name="connsiteY10" fmla="*/ 5848350 h 5848350"/>
              <a:gd name="connsiteX11" fmla="*/ 2261879 w 4757429"/>
              <a:gd name="connsiteY11" fmla="*/ 5829300 h 5848350"/>
              <a:gd name="connsiteX0" fmla="*/ 2261879 w 4757429"/>
              <a:gd name="connsiteY0" fmla="*/ 5829300 h 5848350"/>
              <a:gd name="connsiteX1" fmla="*/ 13979 w 4757429"/>
              <a:gd name="connsiteY1" fmla="*/ 3562350 h 5848350"/>
              <a:gd name="connsiteX2" fmla="*/ 3595379 w 4757429"/>
              <a:gd name="connsiteY2" fmla="*/ 2533650 h 5848350"/>
              <a:gd name="connsiteX3" fmla="*/ 1404629 w 4757429"/>
              <a:gd name="connsiteY3" fmla="*/ 1219200 h 5848350"/>
              <a:gd name="connsiteX4" fmla="*/ 3176279 w 4757429"/>
              <a:gd name="connsiteY4" fmla="*/ 838200 h 5848350"/>
              <a:gd name="connsiteX5" fmla="*/ 1976129 w 4757429"/>
              <a:gd name="connsiteY5" fmla="*/ 0 h 5848350"/>
              <a:gd name="connsiteX6" fmla="*/ 3976379 w 4757429"/>
              <a:gd name="connsiteY6" fmla="*/ 781050 h 5848350"/>
              <a:gd name="connsiteX7" fmla="*/ 2471429 w 4757429"/>
              <a:gd name="connsiteY7" fmla="*/ 1371600 h 5848350"/>
              <a:gd name="connsiteX8" fmla="*/ 4757429 w 4757429"/>
              <a:gd name="connsiteY8" fmla="*/ 2533650 h 5848350"/>
              <a:gd name="connsiteX9" fmla="*/ 1271279 w 4757429"/>
              <a:gd name="connsiteY9" fmla="*/ 3829050 h 5848350"/>
              <a:gd name="connsiteX10" fmla="*/ 3652529 w 4757429"/>
              <a:gd name="connsiteY10" fmla="*/ 5848350 h 5848350"/>
              <a:gd name="connsiteX11" fmla="*/ 2261879 w 4757429"/>
              <a:gd name="connsiteY11" fmla="*/ 5829300 h 5848350"/>
              <a:gd name="connsiteX0" fmla="*/ 2261879 w 4757429"/>
              <a:gd name="connsiteY0" fmla="*/ 5829300 h 5848350"/>
              <a:gd name="connsiteX1" fmla="*/ 13979 w 4757429"/>
              <a:gd name="connsiteY1" fmla="*/ 3562350 h 5848350"/>
              <a:gd name="connsiteX2" fmla="*/ 3595379 w 4757429"/>
              <a:gd name="connsiteY2" fmla="*/ 2533650 h 5848350"/>
              <a:gd name="connsiteX3" fmla="*/ 1404629 w 4757429"/>
              <a:gd name="connsiteY3" fmla="*/ 1219200 h 5848350"/>
              <a:gd name="connsiteX4" fmla="*/ 3176279 w 4757429"/>
              <a:gd name="connsiteY4" fmla="*/ 838200 h 5848350"/>
              <a:gd name="connsiteX5" fmla="*/ 1976129 w 4757429"/>
              <a:gd name="connsiteY5" fmla="*/ 0 h 5848350"/>
              <a:gd name="connsiteX6" fmla="*/ 3976379 w 4757429"/>
              <a:gd name="connsiteY6" fmla="*/ 781050 h 5848350"/>
              <a:gd name="connsiteX7" fmla="*/ 2471429 w 4757429"/>
              <a:gd name="connsiteY7" fmla="*/ 1371600 h 5848350"/>
              <a:gd name="connsiteX8" fmla="*/ 4757429 w 4757429"/>
              <a:gd name="connsiteY8" fmla="*/ 2533650 h 5848350"/>
              <a:gd name="connsiteX9" fmla="*/ 1271279 w 4757429"/>
              <a:gd name="connsiteY9" fmla="*/ 3829050 h 5848350"/>
              <a:gd name="connsiteX10" fmla="*/ 3652529 w 4757429"/>
              <a:gd name="connsiteY10" fmla="*/ 5848350 h 5848350"/>
              <a:gd name="connsiteX11" fmla="*/ 2261879 w 475742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829300 h 5848350"/>
              <a:gd name="connsiteX1" fmla="*/ 14909 w 4644059"/>
              <a:gd name="connsiteY1" fmla="*/ 3562350 h 5848350"/>
              <a:gd name="connsiteX2" fmla="*/ 3482009 w 4644059"/>
              <a:gd name="connsiteY2" fmla="*/ 2533650 h 5848350"/>
              <a:gd name="connsiteX3" fmla="*/ 1291259 w 4644059"/>
              <a:gd name="connsiteY3" fmla="*/ 1219200 h 5848350"/>
              <a:gd name="connsiteX4" fmla="*/ 3062909 w 4644059"/>
              <a:gd name="connsiteY4" fmla="*/ 838200 h 5848350"/>
              <a:gd name="connsiteX5" fmla="*/ 1862759 w 4644059"/>
              <a:gd name="connsiteY5" fmla="*/ 0 h 5848350"/>
              <a:gd name="connsiteX6" fmla="*/ 3863009 w 4644059"/>
              <a:gd name="connsiteY6" fmla="*/ 781050 h 5848350"/>
              <a:gd name="connsiteX7" fmla="*/ 2358059 w 4644059"/>
              <a:gd name="connsiteY7" fmla="*/ 1371600 h 5848350"/>
              <a:gd name="connsiteX8" fmla="*/ 4644059 w 4644059"/>
              <a:gd name="connsiteY8" fmla="*/ 2533650 h 5848350"/>
              <a:gd name="connsiteX9" fmla="*/ 1157909 w 4644059"/>
              <a:gd name="connsiteY9" fmla="*/ 3829050 h 5848350"/>
              <a:gd name="connsiteX10" fmla="*/ 3539159 w 4644059"/>
              <a:gd name="connsiteY10" fmla="*/ 5848350 h 5848350"/>
              <a:gd name="connsiteX11" fmla="*/ 2148509 w 4644059"/>
              <a:gd name="connsiteY11" fmla="*/ 5829300 h 5848350"/>
              <a:gd name="connsiteX0" fmla="*/ 2148509 w 4644059"/>
              <a:gd name="connsiteY0" fmla="*/ 5936051 h 5955101"/>
              <a:gd name="connsiteX1" fmla="*/ 14909 w 4644059"/>
              <a:gd name="connsiteY1" fmla="*/ 3669101 h 5955101"/>
              <a:gd name="connsiteX2" fmla="*/ 3482009 w 4644059"/>
              <a:gd name="connsiteY2" fmla="*/ 2640401 h 5955101"/>
              <a:gd name="connsiteX3" fmla="*/ 1291259 w 4644059"/>
              <a:gd name="connsiteY3" fmla="*/ 1325951 h 5955101"/>
              <a:gd name="connsiteX4" fmla="*/ 3062909 w 4644059"/>
              <a:gd name="connsiteY4" fmla="*/ 944951 h 5955101"/>
              <a:gd name="connsiteX5" fmla="*/ 1862759 w 4644059"/>
              <a:gd name="connsiteY5" fmla="*/ 106751 h 5955101"/>
              <a:gd name="connsiteX6" fmla="*/ 3863009 w 4644059"/>
              <a:gd name="connsiteY6" fmla="*/ 887801 h 5955101"/>
              <a:gd name="connsiteX7" fmla="*/ 2358059 w 4644059"/>
              <a:gd name="connsiteY7" fmla="*/ 1478351 h 5955101"/>
              <a:gd name="connsiteX8" fmla="*/ 4644059 w 4644059"/>
              <a:gd name="connsiteY8" fmla="*/ 2640401 h 5955101"/>
              <a:gd name="connsiteX9" fmla="*/ 1157909 w 4644059"/>
              <a:gd name="connsiteY9" fmla="*/ 3935801 h 5955101"/>
              <a:gd name="connsiteX10" fmla="*/ 3539159 w 4644059"/>
              <a:gd name="connsiteY10" fmla="*/ 5955101 h 5955101"/>
              <a:gd name="connsiteX11" fmla="*/ 2148509 w 4644059"/>
              <a:gd name="connsiteY11" fmla="*/ 5936051 h 5955101"/>
              <a:gd name="connsiteX0" fmla="*/ 2148509 w 4644059"/>
              <a:gd name="connsiteY0" fmla="*/ 5936051 h 5955101"/>
              <a:gd name="connsiteX1" fmla="*/ 14909 w 4644059"/>
              <a:gd name="connsiteY1" fmla="*/ 3669101 h 5955101"/>
              <a:gd name="connsiteX2" fmla="*/ 3482009 w 4644059"/>
              <a:gd name="connsiteY2" fmla="*/ 2640401 h 5955101"/>
              <a:gd name="connsiteX3" fmla="*/ 1291259 w 4644059"/>
              <a:gd name="connsiteY3" fmla="*/ 1325951 h 5955101"/>
              <a:gd name="connsiteX4" fmla="*/ 3062909 w 4644059"/>
              <a:gd name="connsiteY4" fmla="*/ 944951 h 5955101"/>
              <a:gd name="connsiteX5" fmla="*/ 1862759 w 4644059"/>
              <a:gd name="connsiteY5" fmla="*/ 106751 h 5955101"/>
              <a:gd name="connsiteX6" fmla="*/ 3863009 w 4644059"/>
              <a:gd name="connsiteY6" fmla="*/ 887801 h 5955101"/>
              <a:gd name="connsiteX7" fmla="*/ 2358059 w 4644059"/>
              <a:gd name="connsiteY7" fmla="*/ 1478351 h 5955101"/>
              <a:gd name="connsiteX8" fmla="*/ 4644059 w 4644059"/>
              <a:gd name="connsiteY8" fmla="*/ 2640401 h 5955101"/>
              <a:gd name="connsiteX9" fmla="*/ 1157909 w 4644059"/>
              <a:gd name="connsiteY9" fmla="*/ 3935801 h 5955101"/>
              <a:gd name="connsiteX10" fmla="*/ 3539159 w 4644059"/>
              <a:gd name="connsiteY10" fmla="*/ 5955101 h 5955101"/>
              <a:gd name="connsiteX11" fmla="*/ 2148509 w 4644059"/>
              <a:gd name="connsiteY11" fmla="*/ 5936051 h 5955101"/>
              <a:gd name="connsiteX0" fmla="*/ 2148509 w 4644059"/>
              <a:gd name="connsiteY0" fmla="*/ 5936051 h 5955101"/>
              <a:gd name="connsiteX1" fmla="*/ 14909 w 4644059"/>
              <a:gd name="connsiteY1" fmla="*/ 3669101 h 5955101"/>
              <a:gd name="connsiteX2" fmla="*/ 3482009 w 4644059"/>
              <a:gd name="connsiteY2" fmla="*/ 2640401 h 5955101"/>
              <a:gd name="connsiteX3" fmla="*/ 1291259 w 4644059"/>
              <a:gd name="connsiteY3" fmla="*/ 1325951 h 5955101"/>
              <a:gd name="connsiteX4" fmla="*/ 3062909 w 4644059"/>
              <a:gd name="connsiteY4" fmla="*/ 944951 h 5955101"/>
              <a:gd name="connsiteX5" fmla="*/ 1862759 w 4644059"/>
              <a:gd name="connsiteY5" fmla="*/ 106751 h 5955101"/>
              <a:gd name="connsiteX6" fmla="*/ 3863009 w 4644059"/>
              <a:gd name="connsiteY6" fmla="*/ 887801 h 5955101"/>
              <a:gd name="connsiteX7" fmla="*/ 2358059 w 4644059"/>
              <a:gd name="connsiteY7" fmla="*/ 1478351 h 5955101"/>
              <a:gd name="connsiteX8" fmla="*/ 4644059 w 4644059"/>
              <a:gd name="connsiteY8" fmla="*/ 2640401 h 5955101"/>
              <a:gd name="connsiteX9" fmla="*/ 1157909 w 4644059"/>
              <a:gd name="connsiteY9" fmla="*/ 3935801 h 5955101"/>
              <a:gd name="connsiteX10" fmla="*/ 3539159 w 4644059"/>
              <a:gd name="connsiteY10" fmla="*/ 5955101 h 5955101"/>
              <a:gd name="connsiteX11" fmla="*/ 2148509 w 4644059"/>
              <a:gd name="connsiteY11" fmla="*/ 5936051 h 5955101"/>
              <a:gd name="connsiteX0" fmla="*/ 2148509 w 4644059"/>
              <a:gd name="connsiteY0" fmla="*/ 5936051 h 5955101"/>
              <a:gd name="connsiteX1" fmla="*/ 14909 w 4644059"/>
              <a:gd name="connsiteY1" fmla="*/ 3669101 h 5955101"/>
              <a:gd name="connsiteX2" fmla="*/ 3482009 w 4644059"/>
              <a:gd name="connsiteY2" fmla="*/ 2640401 h 5955101"/>
              <a:gd name="connsiteX3" fmla="*/ 1291259 w 4644059"/>
              <a:gd name="connsiteY3" fmla="*/ 1325951 h 5955101"/>
              <a:gd name="connsiteX4" fmla="*/ 3062909 w 4644059"/>
              <a:gd name="connsiteY4" fmla="*/ 944951 h 5955101"/>
              <a:gd name="connsiteX5" fmla="*/ 1862759 w 4644059"/>
              <a:gd name="connsiteY5" fmla="*/ 106751 h 5955101"/>
              <a:gd name="connsiteX6" fmla="*/ 3863009 w 4644059"/>
              <a:gd name="connsiteY6" fmla="*/ 887801 h 5955101"/>
              <a:gd name="connsiteX7" fmla="*/ 2358059 w 4644059"/>
              <a:gd name="connsiteY7" fmla="*/ 1478351 h 5955101"/>
              <a:gd name="connsiteX8" fmla="*/ 4644059 w 4644059"/>
              <a:gd name="connsiteY8" fmla="*/ 2640401 h 5955101"/>
              <a:gd name="connsiteX9" fmla="*/ 1157909 w 4644059"/>
              <a:gd name="connsiteY9" fmla="*/ 3935801 h 5955101"/>
              <a:gd name="connsiteX10" fmla="*/ 3539159 w 4644059"/>
              <a:gd name="connsiteY10" fmla="*/ 5955101 h 5955101"/>
              <a:gd name="connsiteX11" fmla="*/ 2148509 w 4644059"/>
              <a:gd name="connsiteY11" fmla="*/ 5936051 h 5955101"/>
              <a:gd name="connsiteX0" fmla="*/ 2148509 w 4644059"/>
              <a:gd name="connsiteY0" fmla="*/ 5929564 h 5948614"/>
              <a:gd name="connsiteX1" fmla="*/ 14909 w 4644059"/>
              <a:gd name="connsiteY1" fmla="*/ 3662614 h 5948614"/>
              <a:gd name="connsiteX2" fmla="*/ 3482009 w 4644059"/>
              <a:gd name="connsiteY2" fmla="*/ 2633914 h 5948614"/>
              <a:gd name="connsiteX3" fmla="*/ 1291259 w 4644059"/>
              <a:gd name="connsiteY3" fmla="*/ 1319464 h 5948614"/>
              <a:gd name="connsiteX4" fmla="*/ 3062909 w 4644059"/>
              <a:gd name="connsiteY4" fmla="*/ 938464 h 5948614"/>
              <a:gd name="connsiteX5" fmla="*/ 1862759 w 4644059"/>
              <a:gd name="connsiteY5" fmla="*/ 100264 h 5948614"/>
              <a:gd name="connsiteX6" fmla="*/ 3863009 w 4644059"/>
              <a:gd name="connsiteY6" fmla="*/ 881314 h 5948614"/>
              <a:gd name="connsiteX7" fmla="*/ 2358059 w 4644059"/>
              <a:gd name="connsiteY7" fmla="*/ 1471864 h 5948614"/>
              <a:gd name="connsiteX8" fmla="*/ 4644059 w 4644059"/>
              <a:gd name="connsiteY8" fmla="*/ 2633914 h 5948614"/>
              <a:gd name="connsiteX9" fmla="*/ 1157909 w 4644059"/>
              <a:gd name="connsiteY9" fmla="*/ 3929314 h 5948614"/>
              <a:gd name="connsiteX10" fmla="*/ 3539159 w 4644059"/>
              <a:gd name="connsiteY10" fmla="*/ 5948614 h 5948614"/>
              <a:gd name="connsiteX11" fmla="*/ 2148509 w 4644059"/>
              <a:gd name="connsiteY11" fmla="*/ 5929564 h 5948614"/>
              <a:gd name="connsiteX0" fmla="*/ 2148509 w 4644059"/>
              <a:gd name="connsiteY0" fmla="*/ 5856640 h 5875690"/>
              <a:gd name="connsiteX1" fmla="*/ 14909 w 4644059"/>
              <a:gd name="connsiteY1" fmla="*/ 3589690 h 5875690"/>
              <a:gd name="connsiteX2" fmla="*/ 3482009 w 4644059"/>
              <a:gd name="connsiteY2" fmla="*/ 2560990 h 5875690"/>
              <a:gd name="connsiteX3" fmla="*/ 1291259 w 4644059"/>
              <a:gd name="connsiteY3" fmla="*/ 1246540 h 5875690"/>
              <a:gd name="connsiteX4" fmla="*/ 3062909 w 4644059"/>
              <a:gd name="connsiteY4" fmla="*/ 865540 h 5875690"/>
              <a:gd name="connsiteX5" fmla="*/ 1862759 w 4644059"/>
              <a:gd name="connsiteY5" fmla="*/ 27340 h 5875690"/>
              <a:gd name="connsiteX6" fmla="*/ 3863009 w 4644059"/>
              <a:gd name="connsiteY6" fmla="*/ 808390 h 5875690"/>
              <a:gd name="connsiteX7" fmla="*/ 2358059 w 4644059"/>
              <a:gd name="connsiteY7" fmla="*/ 1398940 h 5875690"/>
              <a:gd name="connsiteX8" fmla="*/ 4644059 w 4644059"/>
              <a:gd name="connsiteY8" fmla="*/ 2560990 h 5875690"/>
              <a:gd name="connsiteX9" fmla="*/ 1157909 w 4644059"/>
              <a:gd name="connsiteY9" fmla="*/ 3856390 h 5875690"/>
              <a:gd name="connsiteX10" fmla="*/ 3539159 w 4644059"/>
              <a:gd name="connsiteY10" fmla="*/ 5875690 h 5875690"/>
              <a:gd name="connsiteX11" fmla="*/ 2148509 w 4644059"/>
              <a:gd name="connsiteY11" fmla="*/ 5856640 h 5875690"/>
              <a:gd name="connsiteX0" fmla="*/ 2148509 w 4644059"/>
              <a:gd name="connsiteY0" fmla="*/ 5856640 h 5875690"/>
              <a:gd name="connsiteX1" fmla="*/ 14909 w 4644059"/>
              <a:gd name="connsiteY1" fmla="*/ 3589690 h 5875690"/>
              <a:gd name="connsiteX2" fmla="*/ 3482009 w 4644059"/>
              <a:gd name="connsiteY2" fmla="*/ 2560990 h 5875690"/>
              <a:gd name="connsiteX3" fmla="*/ 1291259 w 4644059"/>
              <a:gd name="connsiteY3" fmla="*/ 1246540 h 5875690"/>
              <a:gd name="connsiteX4" fmla="*/ 3062909 w 4644059"/>
              <a:gd name="connsiteY4" fmla="*/ 865540 h 5875690"/>
              <a:gd name="connsiteX5" fmla="*/ 1862759 w 4644059"/>
              <a:gd name="connsiteY5" fmla="*/ 27340 h 5875690"/>
              <a:gd name="connsiteX6" fmla="*/ 3863009 w 4644059"/>
              <a:gd name="connsiteY6" fmla="*/ 808390 h 5875690"/>
              <a:gd name="connsiteX7" fmla="*/ 2358059 w 4644059"/>
              <a:gd name="connsiteY7" fmla="*/ 1398940 h 5875690"/>
              <a:gd name="connsiteX8" fmla="*/ 4644059 w 4644059"/>
              <a:gd name="connsiteY8" fmla="*/ 2560990 h 5875690"/>
              <a:gd name="connsiteX9" fmla="*/ 1157909 w 4644059"/>
              <a:gd name="connsiteY9" fmla="*/ 3856390 h 5875690"/>
              <a:gd name="connsiteX10" fmla="*/ 3539159 w 4644059"/>
              <a:gd name="connsiteY10" fmla="*/ 5875690 h 5875690"/>
              <a:gd name="connsiteX11" fmla="*/ 2148509 w 4644059"/>
              <a:gd name="connsiteY11" fmla="*/ 5856640 h 5875690"/>
              <a:gd name="connsiteX0" fmla="*/ 2148509 w 4644059"/>
              <a:gd name="connsiteY0" fmla="*/ 5856640 h 5875690"/>
              <a:gd name="connsiteX1" fmla="*/ 14909 w 4644059"/>
              <a:gd name="connsiteY1" fmla="*/ 3589690 h 5875690"/>
              <a:gd name="connsiteX2" fmla="*/ 3482009 w 4644059"/>
              <a:gd name="connsiteY2" fmla="*/ 2560990 h 5875690"/>
              <a:gd name="connsiteX3" fmla="*/ 1291259 w 4644059"/>
              <a:gd name="connsiteY3" fmla="*/ 1246540 h 5875690"/>
              <a:gd name="connsiteX4" fmla="*/ 3062909 w 4644059"/>
              <a:gd name="connsiteY4" fmla="*/ 865540 h 5875690"/>
              <a:gd name="connsiteX5" fmla="*/ 1862759 w 4644059"/>
              <a:gd name="connsiteY5" fmla="*/ 27340 h 5875690"/>
              <a:gd name="connsiteX6" fmla="*/ 3863009 w 4644059"/>
              <a:gd name="connsiteY6" fmla="*/ 808390 h 5875690"/>
              <a:gd name="connsiteX7" fmla="*/ 2358059 w 4644059"/>
              <a:gd name="connsiteY7" fmla="*/ 1398940 h 5875690"/>
              <a:gd name="connsiteX8" fmla="*/ 4644059 w 4644059"/>
              <a:gd name="connsiteY8" fmla="*/ 2560990 h 5875690"/>
              <a:gd name="connsiteX9" fmla="*/ 1157909 w 4644059"/>
              <a:gd name="connsiteY9" fmla="*/ 3856390 h 5875690"/>
              <a:gd name="connsiteX10" fmla="*/ 3539159 w 4644059"/>
              <a:gd name="connsiteY10" fmla="*/ 5875690 h 5875690"/>
              <a:gd name="connsiteX11" fmla="*/ 2148509 w 4644059"/>
              <a:gd name="connsiteY11" fmla="*/ 5856640 h 5875690"/>
              <a:gd name="connsiteX0" fmla="*/ 2148509 w 4644059"/>
              <a:gd name="connsiteY0" fmla="*/ 5856640 h 5875690"/>
              <a:gd name="connsiteX1" fmla="*/ 14909 w 4644059"/>
              <a:gd name="connsiteY1" fmla="*/ 3589690 h 5875690"/>
              <a:gd name="connsiteX2" fmla="*/ 3482009 w 4644059"/>
              <a:gd name="connsiteY2" fmla="*/ 2560990 h 5875690"/>
              <a:gd name="connsiteX3" fmla="*/ 1291259 w 4644059"/>
              <a:gd name="connsiteY3" fmla="*/ 1246540 h 5875690"/>
              <a:gd name="connsiteX4" fmla="*/ 3062909 w 4644059"/>
              <a:gd name="connsiteY4" fmla="*/ 865540 h 5875690"/>
              <a:gd name="connsiteX5" fmla="*/ 1862759 w 4644059"/>
              <a:gd name="connsiteY5" fmla="*/ 27340 h 5875690"/>
              <a:gd name="connsiteX6" fmla="*/ 3863009 w 4644059"/>
              <a:gd name="connsiteY6" fmla="*/ 808390 h 5875690"/>
              <a:gd name="connsiteX7" fmla="*/ 2358059 w 4644059"/>
              <a:gd name="connsiteY7" fmla="*/ 1398940 h 5875690"/>
              <a:gd name="connsiteX8" fmla="*/ 4644059 w 4644059"/>
              <a:gd name="connsiteY8" fmla="*/ 2560990 h 5875690"/>
              <a:gd name="connsiteX9" fmla="*/ 1157909 w 4644059"/>
              <a:gd name="connsiteY9" fmla="*/ 3856390 h 5875690"/>
              <a:gd name="connsiteX10" fmla="*/ 3539159 w 4644059"/>
              <a:gd name="connsiteY10" fmla="*/ 5875690 h 5875690"/>
              <a:gd name="connsiteX11" fmla="*/ 2148509 w 4644059"/>
              <a:gd name="connsiteY11" fmla="*/ 5856640 h 5875690"/>
              <a:gd name="connsiteX0" fmla="*/ 2016409 w 4511959"/>
              <a:gd name="connsiteY0" fmla="*/ 5856640 h 5875690"/>
              <a:gd name="connsiteX1" fmla="*/ 16159 w 4511959"/>
              <a:gd name="connsiteY1" fmla="*/ 3570640 h 5875690"/>
              <a:gd name="connsiteX2" fmla="*/ 3349909 w 4511959"/>
              <a:gd name="connsiteY2" fmla="*/ 2560990 h 5875690"/>
              <a:gd name="connsiteX3" fmla="*/ 1159159 w 4511959"/>
              <a:gd name="connsiteY3" fmla="*/ 1246540 h 5875690"/>
              <a:gd name="connsiteX4" fmla="*/ 2930809 w 4511959"/>
              <a:gd name="connsiteY4" fmla="*/ 865540 h 5875690"/>
              <a:gd name="connsiteX5" fmla="*/ 1730659 w 4511959"/>
              <a:gd name="connsiteY5" fmla="*/ 27340 h 5875690"/>
              <a:gd name="connsiteX6" fmla="*/ 3730909 w 4511959"/>
              <a:gd name="connsiteY6" fmla="*/ 808390 h 5875690"/>
              <a:gd name="connsiteX7" fmla="*/ 2225959 w 4511959"/>
              <a:gd name="connsiteY7" fmla="*/ 1398940 h 5875690"/>
              <a:gd name="connsiteX8" fmla="*/ 4511959 w 4511959"/>
              <a:gd name="connsiteY8" fmla="*/ 2560990 h 5875690"/>
              <a:gd name="connsiteX9" fmla="*/ 1025809 w 4511959"/>
              <a:gd name="connsiteY9" fmla="*/ 3856390 h 5875690"/>
              <a:gd name="connsiteX10" fmla="*/ 3407059 w 4511959"/>
              <a:gd name="connsiteY10" fmla="*/ 5875690 h 5875690"/>
              <a:gd name="connsiteX11" fmla="*/ 2016409 w 4511959"/>
              <a:gd name="connsiteY11" fmla="*/ 5856640 h 5875690"/>
              <a:gd name="connsiteX0" fmla="*/ 2016409 w 4511959"/>
              <a:gd name="connsiteY0" fmla="*/ 5856640 h 5875690"/>
              <a:gd name="connsiteX1" fmla="*/ 16159 w 4511959"/>
              <a:gd name="connsiteY1" fmla="*/ 3570640 h 5875690"/>
              <a:gd name="connsiteX2" fmla="*/ 3349909 w 4511959"/>
              <a:gd name="connsiteY2" fmla="*/ 2560990 h 5875690"/>
              <a:gd name="connsiteX3" fmla="*/ 1159159 w 4511959"/>
              <a:gd name="connsiteY3" fmla="*/ 1246540 h 5875690"/>
              <a:gd name="connsiteX4" fmla="*/ 2930809 w 4511959"/>
              <a:gd name="connsiteY4" fmla="*/ 865540 h 5875690"/>
              <a:gd name="connsiteX5" fmla="*/ 1730659 w 4511959"/>
              <a:gd name="connsiteY5" fmla="*/ 27340 h 5875690"/>
              <a:gd name="connsiteX6" fmla="*/ 3730909 w 4511959"/>
              <a:gd name="connsiteY6" fmla="*/ 808390 h 5875690"/>
              <a:gd name="connsiteX7" fmla="*/ 2225959 w 4511959"/>
              <a:gd name="connsiteY7" fmla="*/ 1398940 h 5875690"/>
              <a:gd name="connsiteX8" fmla="*/ 4511959 w 4511959"/>
              <a:gd name="connsiteY8" fmla="*/ 2560990 h 5875690"/>
              <a:gd name="connsiteX9" fmla="*/ 1025809 w 4511959"/>
              <a:gd name="connsiteY9" fmla="*/ 3856390 h 5875690"/>
              <a:gd name="connsiteX10" fmla="*/ 3407059 w 4511959"/>
              <a:gd name="connsiteY10" fmla="*/ 5875690 h 5875690"/>
              <a:gd name="connsiteX11" fmla="*/ 2016409 w 4511959"/>
              <a:gd name="connsiteY11" fmla="*/ 5856640 h 5875690"/>
              <a:gd name="connsiteX0" fmla="*/ 2065089 w 4560639"/>
              <a:gd name="connsiteY0" fmla="*/ 5856640 h 5875690"/>
              <a:gd name="connsiteX1" fmla="*/ 64839 w 4560639"/>
              <a:gd name="connsiteY1" fmla="*/ 3570640 h 5875690"/>
              <a:gd name="connsiteX2" fmla="*/ 3398589 w 4560639"/>
              <a:gd name="connsiteY2" fmla="*/ 2560990 h 5875690"/>
              <a:gd name="connsiteX3" fmla="*/ 1207839 w 4560639"/>
              <a:gd name="connsiteY3" fmla="*/ 1246540 h 5875690"/>
              <a:gd name="connsiteX4" fmla="*/ 2979489 w 4560639"/>
              <a:gd name="connsiteY4" fmla="*/ 865540 h 5875690"/>
              <a:gd name="connsiteX5" fmla="*/ 1779339 w 4560639"/>
              <a:gd name="connsiteY5" fmla="*/ 27340 h 5875690"/>
              <a:gd name="connsiteX6" fmla="*/ 3779589 w 4560639"/>
              <a:gd name="connsiteY6" fmla="*/ 808390 h 5875690"/>
              <a:gd name="connsiteX7" fmla="*/ 2274639 w 4560639"/>
              <a:gd name="connsiteY7" fmla="*/ 1398940 h 5875690"/>
              <a:gd name="connsiteX8" fmla="*/ 4560639 w 4560639"/>
              <a:gd name="connsiteY8" fmla="*/ 2560990 h 5875690"/>
              <a:gd name="connsiteX9" fmla="*/ 1074489 w 4560639"/>
              <a:gd name="connsiteY9" fmla="*/ 3856390 h 5875690"/>
              <a:gd name="connsiteX10" fmla="*/ 3455739 w 4560639"/>
              <a:gd name="connsiteY10" fmla="*/ 5875690 h 5875690"/>
              <a:gd name="connsiteX11" fmla="*/ 2065089 w 4560639"/>
              <a:gd name="connsiteY11" fmla="*/ 5856640 h 5875690"/>
              <a:gd name="connsiteX0" fmla="*/ 2065089 w 4560639"/>
              <a:gd name="connsiteY0" fmla="*/ 5856640 h 5875690"/>
              <a:gd name="connsiteX1" fmla="*/ 64839 w 4560639"/>
              <a:gd name="connsiteY1" fmla="*/ 3570640 h 5875690"/>
              <a:gd name="connsiteX2" fmla="*/ 3398589 w 4560639"/>
              <a:gd name="connsiteY2" fmla="*/ 2560990 h 5875690"/>
              <a:gd name="connsiteX3" fmla="*/ 1207839 w 4560639"/>
              <a:gd name="connsiteY3" fmla="*/ 1246540 h 5875690"/>
              <a:gd name="connsiteX4" fmla="*/ 2979489 w 4560639"/>
              <a:gd name="connsiteY4" fmla="*/ 865540 h 5875690"/>
              <a:gd name="connsiteX5" fmla="*/ 1779339 w 4560639"/>
              <a:gd name="connsiteY5" fmla="*/ 27340 h 5875690"/>
              <a:gd name="connsiteX6" fmla="*/ 3779589 w 4560639"/>
              <a:gd name="connsiteY6" fmla="*/ 808390 h 5875690"/>
              <a:gd name="connsiteX7" fmla="*/ 2274639 w 4560639"/>
              <a:gd name="connsiteY7" fmla="*/ 1398940 h 5875690"/>
              <a:gd name="connsiteX8" fmla="*/ 4560639 w 4560639"/>
              <a:gd name="connsiteY8" fmla="*/ 2560990 h 5875690"/>
              <a:gd name="connsiteX9" fmla="*/ 1074489 w 4560639"/>
              <a:gd name="connsiteY9" fmla="*/ 3856390 h 5875690"/>
              <a:gd name="connsiteX10" fmla="*/ 3455739 w 4560639"/>
              <a:gd name="connsiteY10" fmla="*/ 5875690 h 5875690"/>
              <a:gd name="connsiteX11" fmla="*/ 2065089 w 4560639"/>
              <a:gd name="connsiteY11" fmla="*/ 5856640 h 5875690"/>
              <a:gd name="connsiteX0" fmla="*/ 2124821 w 4620371"/>
              <a:gd name="connsiteY0" fmla="*/ 5856640 h 5875690"/>
              <a:gd name="connsiteX1" fmla="*/ 124571 w 4620371"/>
              <a:gd name="connsiteY1" fmla="*/ 3570640 h 5875690"/>
              <a:gd name="connsiteX2" fmla="*/ 3458321 w 4620371"/>
              <a:gd name="connsiteY2" fmla="*/ 2560990 h 5875690"/>
              <a:gd name="connsiteX3" fmla="*/ 1267571 w 4620371"/>
              <a:gd name="connsiteY3" fmla="*/ 1246540 h 5875690"/>
              <a:gd name="connsiteX4" fmla="*/ 3039221 w 4620371"/>
              <a:gd name="connsiteY4" fmla="*/ 865540 h 5875690"/>
              <a:gd name="connsiteX5" fmla="*/ 1839071 w 4620371"/>
              <a:gd name="connsiteY5" fmla="*/ 27340 h 5875690"/>
              <a:gd name="connsiteX6" fmla="*/ 3839321 w 4620371"/>
              <a:gd name="connsiteY6" fmla="*/ 808390 h 5875690"/>
              <a:gd name="connsiteX7" fmla="*/ 2334371 w 4620371"/>
              <a:gd name="connsiteY7" fmla="*/ 1398940 h 5875690"/>
              <a:gd name="connsiteX8" fmla="*/ 4620371 w 4620371"/>
              <a:gd name="connsiteY8" fmla="*/ 2560990 h 5875690"/>
              <a:gd name="connsiteX9" fmla="*/ 1134221 w 4620371"/>
              <a:gd name="connsiteY9" fmla="*/ 3856390 h 5875690"/>
              <a:gd name="connsiteX10" fmla="*/ 3515471 w 4620371"/>
              <a:gd name="connsiteY10" fmla="*/ 5875690 h 5875690"/>
              <a:gd name="connsiteX11" fmla="*/ 2124821 w 4620371"/>
              <a:gd name="connsiteY11" fmla="*/ 5856640 h 5875690"/>
              <a:gd name="connsiteX0" fmla="*/ 2124821 w 4620371"/>
              <a:gd name="connsiteY0" fmla="*/ 5856640 h 5875690"/>
              <a:gd name="connsiteX1" fmla="*/ 124571 w 4620371"/>
              <a:gd name="connsiteY1" fmla="*/ 3570640 h 5875690"/>
              <a:gd name="connsiteX2" fmla="*/ 3458321 w 4620371"/>
              <a:gd name="connsiteY2" fmla="*/ 2560990 h 5875690"/>
              <a:gd name="connsiteX3" fmla="*/ 1267571 w 4620371"/>
              <a:gd name="connsiteY3" fmla="*/ 1246540 h 5875690"/>
              <a:gd name="connsiteX4" fmla="*/ 3039221 w 4620371"/>
              <a:gd name="connsiteY4" fmla="*/ 865540 h 5875690"/>
              <a:gd name="connsiteX5" fmla="*/ 1839071 w 4620371"/>
              <a:gd name="connsiteY5" fmla="*/ 27340 h 5875690"/>
              <a:gd name="connsiteX6" fmla="*/ 3839321 w 4620371"/>
              <a:gd name="connsiteY6" fmla="*/ 808390 h 5875690"/>
              <a:gd name="connsiteX7" fmla="*/ 2334371 w 4620371"/>
              <a:gd name="connsiteY7" fmla="*/ 1398940 h 5875690"/>
              <a:gd name="connsiteX8" fmla="*/ 4620371 w 4620371"/>
              <a:gd name="connsiteY8" fmla="*/ 2560990 h 5875690"/>
              <a:gd name="connsiteX9" fmla="*/ 1134221 w 4620371"/>
              <a:gd name="connsiteY9" fmla="*/ 3856390 h 5875690"/>
              <a:gd name="connsiteX10" fmla="*/ 3515471 w 4620371"/>
              <a:gd name="connsiteY10" fmla="*/ 5875690 h 5875690"/>
              <a:gd name="connsiteX11" fmla="*/ 2124821 w 4620371"/>
              <a:gd name="connsiteY11" fmla="*/ 5856640 h 5875690"/>
              <a:gd name="connsiteX0" fmla="*/ 2124821 w 4620371"/>
              <a:gd name="connsiteY0" fmla="*/ 5856640 h 5875690"/>
              <a:gd name="connsiteX1" fmla="*/ 124571 w 4620371"/>
              <a:gd name="connsiteY1" fmla="*/ 3570640 h 5875690"/>
              <a:gd name="connsiteX2" fmla="*/ 3458321 w 4620371"/>
              <a:gd name="connsiteY2" fmla="*/ 2560990 h 5875690"/>
              <a:gd name="connsiteX3" fmla="*/ 1267571 w 4620371"/>
              <a:gd name="connsiteY3" fmla="*/ 1246540 h 5875690"/>
              <a:gd name="connsiteX4" fmla="*/ 3039221 w 4620371"/>
              <a:gd name="connsiteY4" fmla="*/ 865540 h 5875690"/>
              <a:gd name="connsiteX5" fmla="*/ 1839071 w 4620371"/>
              <a:gd name="connsiteY5" fmla="*/ 27340 h 5875690"/>
              <a:gd name="connsiteX6" fmla="*/ 3839321 w 4620371"/>
              <a:gd name="connsiteY6" fmla="*/ 808390 h 5875690"/>
              <a:gd name="connsiteX7" fmla="*/ 2334371 w 4620371"/>
              <a:gd name="connsiteY7" fmla="*/ 1398940 h 5875690"/>
              <a:gd name="connsiteX8" fmla="*/ 4620371 w 4620371"/>
              <a:gd name="connsiteY8" fmla="*/ 2560990 h 5875690"/>
              <a:gd name="connsiteX9" fmla="*/ 1134221 w 4620371"/>
              <a:gd name="connsiteY9" fmla="*/ 3856390 h 5875690"/>
              <a:gd name="connsiteX10" fmla="*/ 3515471 w 4620371"/>
              <a:gd name="connsiteY10" fmla="*/ 5875690 h 5875690"/>
              <a:gd name="connsiteX11" fmla="*/ 2124821 w 4620371"/>
              <a:gd name="connsiteY11" fmla="*/ 5856640 h 5875690"/>
              <a:gd name="connsiteX0" fmla="*/ 2124821 w 4620371"/>
              <a:gd name="connsiteY0" fmla="*/ 5856640 h 5875690"/>
              <a:gd name="connsiteX1" fmla="*/ 124571 w 4620371"/>
              <a:gd name="connsiteY1" fmla="*/ 3570640 h 5875690"/>
              <a:gd name="connsiteX2" fmla="*/ 3458321 w 4620371"/>
              <a:gd name="connsiteY2" fmla="*/ 2560990 h 5875690"/>
              <a:gd name="connsiteX3" fmla="*/ 1267571 w 4620371"/>
              <a:gd name="connsiteY3" fmla="*/ 1246540 h 5875690"/>
              <a:gd name="connsiteX4" fmla="*/ 3039221 w 4620371"/>
              <a:gd name="connsiteY4" fmla="*/ 865540 h 5875690"/>
              <a:gd name="connsiteX5" fmla="*/ 1839071 w 4620371"/>
              <a:gd name="connsiteY5" fmla="*/ 27340 h 5875690"/>
              <a:gd name="connsiteX6" fmla="*/ 3839321 w 4620371"/>
              <a:gd name="connsiteY6" fmla="*/ 808390 h 5875690"/>
              <a:gd name="connsiteX7" fmla="*/ 2334371 w 4620371"/>
              <a:gd name="connsiteY7" fmla="*/ 1398940 h 5875690"/>
              <a:gd name="connsiteX8" fmla="*/ 4620371 w 4620371"/>
              <a:gd name="connsiteY8" fmla="*/ 2560990 h 5875690"/>
              <a:gd name="connsiteX9" fmla="*/ 1134221 w 4620371"/>
              <a:gd name="connsiteY9" fmla="*/ 3856390 h 5875690"/>
              <a:gd name="connsiteX10" fmla="*/ 3515471 w 4620371"/>
              <a:gd name="connsiteY10" fmla="*/ 5875690 h 5875690"/>
              <a:gd name="connsiteX11" fmla="*/ 2124821 w 4620371"/>
              <a:gd name="connsiteY11" fmla="*/ 5856640 h 5875690"/>
              <a:gd name="connsiteX0" fmla="*/ 2124821 w 4620371"/>
              <a:gd name="connsiteY0" fmla="*/ 5856640 h 5875690"/>
              <a:gd name="connsiteX1" fmla="*/ 124571 w 4620371"/>
              <a:gd name="connsiteY1" fmla="*/ 3570640 h 5875690"/>
              <a:gd name="connsiteX2" fmla="*/ 3458321 w 4620371"/>
              <a:gd name="connsiteY2" fmla="*/ 2560990 h 5875690"/>
              <a:gd name="connsiteX3" fmla="*/ 1267571 w 4620371"/>
              <a:gd name="connsiteY3" fmla="*/ 1246540 h 5875690"/>
              <a:gd name="connsiteX4" fmla="*/ 3039221 w 4620371"/>
              <a:gd name="connsiteY4" fmla="*/ 865540 h 5875690"/>
              <a:gd name="connsiteX5" fmla="*/ 1839071 w 4620371"/>
              <a:gd name="connsiteY5" fmla="*/ 27340 h 5875690"/>
              <a:gd name="connsiteX6" fmla="*/ 3839321 w 4620371"/>
              <a:gd name="connsiteY6" fmla="*/ 808390 h 5875690"/>
              <a:gd name="connsiteX7" fmla="*/ 2334371 w 4620371"/>
              <a:gd name="connsiteY7" fmla="*/ 1398940 h 5875690"/>
              <a:gd name="connsiteX8" fmla="*/ 4620371 w 4620371"/>
              <a:gd name="connsiteY8" fmla="*/ 2560990 h 5875690"/>
              <a:gd name="connsiteX9" fmla="*/ 1134221 w 4620371"/>
              <a:gd name="connsiteY9" fmla="*/ 3856390 h 5875690"/>
              <a:gd name="connsiteX10" fmla="*/ 3515471 w 4620371"/>
              <a:gd name="connsiteY10" fmla="*/ 5875690 h 5875690"/>
              <a:gd name="connsiteX11" fmla="*/ 2124821 w 4620371"/>
              <a:gd name="connsiteY11" fmla="*/ 5856640 h 5875690"/>
              <a:gd name="connsiteX0" fmla="*/ 2124821 w 4620371"/>
              <a:gd name="connsiteY0" fmla="*/ 5856640 h 5875690"/>
              <a:gd name="connsiteX1" fmla="*/ 124571 w 4620371"/>
              <a:gd name="connsiteY1" fmla="*/ 3570640 h 5875690"/>
              <a:gd name="connsiteX2" fmla="*/ 3458321 w 4620371"/>
              <a:gd name="connsiteY2" fmla="*/ 2560990 h 5875690"/>
              <a:gd name="connsiteX3" fmla="*/ 1267571 w 4620371"/>
              <a:gd name="connsiteY3" fmla="*/ 1246540 h 5875690"/>
              <a:gd name="connsiteX4" fmla="*/ 3039221 w 4620371"/>
              <a:gd name="connsiteY4" fmla="*/ 865540 h 5875690"/>
              <a:gd name="connsiteX5" fmla="*/ 1839071 w 4620371"/>
              <a:gd name="connsiteY5" fmla="*/ 27340 h 5875690"/>
              <a:gd name="connsiteX6" fmla="*/ 3839321 w 4620371"/>
              <a:gd name="connsiteY6" fmla="*/ 808390 h 5875690"/>
              <a:gd name="connsiteX7" fmla="*/ 2334371 w 4620371"/>
              <a:gd name="connsiteY7" fmla="*/ 1398940 h 5875690"/>
              <a:gd name="connsiteX8" fmla="*/ 4620371 w 4620371"/>
              <a:gd name="connsiteY8" fmla="*/ 2560990 h 5875690"/>
              <a:gd name="connsiteX9" fmla="*/ 1134221 w 4620371"/>
              <a:gd name="connsiteY9" fmla="*/ 3856390 h 5875690"/>
              <a:gd name="connsiteX10" fmla="*/ 3515471 w 4620371"/>
              <a:gd name="connsiteY10" fmla="*/ 5875690 h 5875690"/>
              <a:gd name="connsiteX11" fmla="*/ 2124821 w 4620371"/>
              <a:gd name="connsiteY11" fmla="*/ 5856640 h 5875690"/>
              <a:gd name="connsiteX0" fmla="*/ 2124821 w 4620371"/>
              <a:gd name="connsiteY0" fmla="*/ 5856640 h 5875690"/>
              <a:gd name="connsiteX1" fmla="*/ 124571 w 4620371"/>
              <a:gd name="connsiteY1" fmla="*/ 3570640 h 5875690"/>
              <a:gd name="connsiteX2" fmla="*/ 3458321 w 4620371"/>
              <a:gd name="connsiteY2" fmla="*/ 2560990 h 5875690"/>
              <a:gd name="connsiteX3" fmla="*/ 1267571 w 4620371"/>
              <a:gd name="connsiteY3" fmla="*/ 1246540 h 5875690"/>
              <a:gd name="connsiteX4" fmla="*/ 3039221 w 4620371"/>
              <a:gd name="connsiteY4" fmla="*/ 865540 h 5875690"/>
              <a:gd name="connsiteX5" fmla="*/ 1839071 w 4620371"/>
              <a:gd name="connsiteY5" fmla="*/ 27340 h 5875690"/>
              <a:gd name="connsiteX6" fmla="*/ 3839321 w 4620371"/>
              <a:gd name="connsiteY6" fmla="*/ 808390 h 5875690"/>
              <a:gd name="connsiteX7" fmla="*/ 2334371 w 4620371"/>
              <a:gd name="connsiteY7" fmla="*/ 1398940 h 5875690"/>
              <a:gd name="connsiteX8" fmla="*/ 4620371 w 4620371"/>
              <a:gd name="connsiteY8" fmla="*/ 2560990 h 5875690"/>
              <a:gd name="connsiteX9" fmla="*/ 1134221 w 4620371"/>
              <a:gd name="connsiteY9" fmla="*/ 3856390 h 5875690"/>
              <a:gd name="connsiteX10" fmla="*/ 3515471 w 4620371"/>
              <a:gd name="connsiteY10" fmla="*/ 5875690 h 5875690"/>
              <a:gd name="connsiteX11" fmla="*/ 2124821 w 4620371"/>
              <a:gd name="connsiteY11" fmla="*/ 5856640 h 5875690"/>
              <a:gd name="connsiteX0" fmla="*/ 2124821 w 4620371"/>
              <a:gd name="connsiteY0" fmla="*/ 5856640 h 5875690"/>
              <a:gd name="connsiteX1" fmla="*/ 124571 w 4620371"/>
              <a:gd name="connsiteY1" fmla="*/ 3570640 h 5875690"/>
              <a:gd name="connsiteX2" fmla="*/ 3458321 w 4620371"/>
              <a:gd name="connsiteY2" fmla="*/ 2560990 h 5875690"/>
              <a:gd name="connsiteX3" fmla="*/ 1267571 w 4620371"/>
              <a:gd name="connsiteY3" fmla="*/ 1246540 h 5875690"/>
              <a:gd name="connsiteX4" fmla="*/ 3039221 w 4620371"/>
              <a:gd name="connsiteY4" fmla="*/ 865540 h 5875690"/>
              <a:gd name="connsiteX5" fmla="*/ 1839071 w 4620371"/>
              <a:gd name="connsiteY5" fmla="*/ 27340 h 5875690"/>
              <a:gd name="connsiteX6" fmla="*/ 3839321 w 4620371"/>
              <a:gd name="connsiteY6" fmla="*/ 808390 h 5875690"/>
              <a:gd name="connsiteX7" fmla="*/ 2334371 w 4620371"/>
              <a:gd name="connsiteY7" fmla="*/ 1398940 h 5875690"/>
              <a:gd name="connsiteX8" fmla="*/ 4620371 w 4620371"/>
              <a:gd name="connsiteY8" fmla="*/ 2560990 h 5875690"/>
              <a:gd name="connsiteX9" fmla="*/ 1134221 w 4620371"/>
              <a:gd name="connsiteY9" fmla="*/ 3856390 h 5875690"/>
              <a:gd name="connsiteX10" fmla="*/ 3515471 w 4620371"/>
              <a:gd name="connsiteY10" fmla="*/ 5875690 h 5875690"/>
              <a:gd name="connsiteX11" fmla="*/ 2124821 w 4620371"/>
              <a:gd name="connsiteY11" fmla="*/ 5856640 h 5875690"/>
              <a:gd name="connsiteX0" fmla="*/ 2124821 w 4620371"/>
              <a:gd name="connsiteY0" fmla="*/ 5856640 h 5875690"/>
              <a:gd name="connsiteX1" fmla="*/ 124571 w 4620371"/>
              <a:gd name="connsiteY1" fmla="*/ 3570640 h 5875690"/>
              <a:gd name="connsiteX2" fmla="*/ 3458321 w 4620371"/>
              <a:gd name="connsiteY2" fmla="*/ 2560990 h 5875690"/>
              <a:gd name="connsiteX3" fmla="*/ 1267571 w 4620371"/>
              <a:gd name="connsiteY3" fmla="*/ 1246540 h 5875690"/>
              <a:gd name="connsiteX4" fmla="*/ 3039221 w 4620371"/>
              <a:gd name="connsiteY4" fmla="*/ 865540 h 5875690"/>
              <a:gd name="connsiteX5" fmla="*/ 1839071 w 4620371"/>
              <a:gd name="connsiteY5" fmla="*/ 27340 h 5875690"/>
              <a:gd name="connsiteX6" fmla="*/ 3839321 w 4620371"/>
              <a:gd name="connsiteY6" fmla="*/ 808390 h 5875690"/>
              <a:gd name="connsiteX7" fmla="*/ 2334371 w 4620371"/>
              <a:gd name="connsiteY7" fmla="*/ 1398940 h 5875690"/>
              <a:gd name="connsiteX8" fmla="*/ 4620371 w 4620371"/>
              <a:gd name="connsiteY8" fmla="*/ 2560990 h 5875690"/>
              <a:gd name="connsiteX9" fmla="*/ 1134221 w 4620371"/>
              <a:gd name="connsiteY9" fmla="*/ 3856390 h 5875690"/>
              <a:gd name="connsiteX10" fmla="*/ 3515471 w 4620371"/>
              <a:gd name="connsiteY10" fmla="*/ 5875690 h 5875690"/>
              <a:gd name="connsiteX11" fmla="*/ 2124821 w 4620371"/>
              <a:gd name="connsiteY11" fmla="*/ 5856640 h 5875690"/>
              <a:gd name="connsiteX0" fmla="*/ 2124821 w 4620371"/>
              <a:gd name="connsiteY0" fmla="*/ 5856640 h 5875690"/>
              <a:gd name="connsiteX1" fmla="*/ 124571 w 4620371"/>
              <a:gd name="connsiteY1" fmla="*/ 3570640 h 5875690"/>
              <a:gd name="connsiteX2" fmla="*/ 3458321 w 4620371"/>
              <a:gd name="connsiteY2" fmla="*/ 2560990 h 5875690"/>
              <a:gd name="connsiteX3" fmla="*/ 1267571 w 4620371"/>
              <a:gd name="connsiteY3" fmla="*/ 1246540 h 5875690"/>
              <a:gd name="connsiteX4" fmla="*/ 3039221 w 4620371"/>
              <a:gd name="connsiteY4" fmla="*/ 865540 h 5875690"/>
              <a:gd name="connsiteX5" fmla="*/ 1839071 w 4620371"/>
              <a:gd name="connsiteY5" fmla="*/ 27340 h 5875690"/>
              <a:gd name="connsiteX6" fmla="*/ 3839321 w 4620371"/>
              <a:gd name="connsiteY6" fmla="*/ 808390 h 5875690"/>
              <a:gd name="connsiteX7" fmla="*/ 2334371 w 4620371"/>
              <a:gd name="connsiteY7" fmla="*/ 1398940 h 5875690"/>
              <a:gd name="connsiteX8" fmla="*/ 4620371 w 4620371"/>
              <a:gd name="connsiteY8" fmla="*/ 2560990 h 5875690"/>
              <a:gd name="connsiteX9" fmla="*/ 1134221 w 4620371"/>
              <a:gd name="connsiteY9" fmla="*/ 3856390 h 5875690"/>
              <a:gd name="connsiteX10" fmla="*/ 3515471 w 4620371"/>
              <a:gd name="connsiteY10" fmla="*/ 5875690 h 5875690"/>
              <a:gd name="connsiteX11" fmla="*/ 2124821 w 4620371"/>
              <a:gd name="connsiteY11" fmla="*/ 5856640 h 5875690"/>
              <a:gd name="connsiteX0" fmla="*/ 2124821 w 4620371"/>
              <a:gd name="connsiteY0" fmla="*/ 5856640 h 5875690"/>
              <a:gd name="connsiteX1" fmla="*/ 124571 w 4620371"/>
              <a:gd name="connsiteY1" fmla="*/ 3570640 h 5875690"/>
              <a:gd name="connsiteX2" fmla="*/ 3458321 w 4620371"/>
              <a:gd name="connsiteY2" fmla="*/ 2560990 h 5875690"/>
              <a:gd name="connsiteX3" fmla="*/ 1267571 w 4620371"/>
              <a:gd name="connsiteY3" fmla="*/ 1246540 h 5875690"/>
              <a:gd name="connsiteX4" fmla="*/ 3039221 w 4620371"/>
              <a:gd name="connsiteY4" fmla="*/ 865540 h 5875690"/>
              <a:gd name="connsiteX5" fmla="*/ 1839071 w 4620371"/>
              <a:gd name="connsiteY5" fmla="*/ 27340 h 5875690"/>
              <a:gd name="connsiteX6" fmla="*/ 3839321 w 4620371"/>
              <a:gd name="connsiteY6" fmla="*/ 808390 h 5875690"/>
              <a:gd name="connsiteX7" fmla="*/ 2334371 w 4620371"/>
              <a:gd name="connsiteY7" fmla="*/ 1398940 h 5875690"/>
              <a:gd name="connsiteX8" fmla="*/ 4620371 w 4620371"/>
              <a:gd name="connsiteY8" fmla="*/ 2560990 h 5875690"/>
              <a:gd name="connsiteX9" fmla="*/ 1134221 w 4620371"/>
              <a:gd name="connsiteY9" fmla="*/ 3856390 h 5875690"/>
              <a:gd name="connsiteX10" fmla="*/ 3515471 w 4620371"/>
              <a:gd name="connsiteY10" fmla="*/ 5875690 h 5875690"/>
              <a:gd name="connsiteX11" fmla="*/ 2124821 w 4620371"/>
              <a:gd name="connsiteY11" fmla="*/ 5856640 h 5875690"/>
              <a:gd name="connsiteX0" fmla="*/ 2124821 w 4620371"/>
              <a:gd name="connsiteY0" fmla="*/ 5856640 h 5875690"/>
              <a:gd name="connsiteX1" fmla="*/ 124571 w 4620371"/>
              <a:gd name="connsiteY1" fmla="*/ 3570640 h 5875690"/>
              <a:gd name="connsiteX2" fmla="*/ 3458321 w 4620371"/>
              <a:gd name="connsiteY2" fmla="*/ 2560990 h 5875690"/>
              <a:gd name="connsiteX3" fmla="*/ 1267571 w 4620371"/>
              <a:gd name="connsiteY3" fmla="*/ 1246540 h 5875690"/>
              <a:gd name="connsiteX4" fmla="*/ 3039221 w 4620371"/>
              <a:gd name="connsiteY4" fmla="*/ 865540 h 5875690"/>
              <a:gd name="connsiteX5" fmla="*/ 1839071 w 4620371"/>
              <a:gd name="connsiteY5" fmla="*/ 27340 h 5875690"/>
              <a:gd name="connsiteX6" fmla="*/ 3839321 w 4620371"/>
              <a:gd name="connsiteY6" fmla="*/ 808390 h 5875690"/>
              <a:gd name="connsiteX7" fmla="*/ 2334371 w 4620371"/>
              <a:gd name="connsiteY7" fmla="*/ 1398940 h 5875690"/>
              <a:gd name="connsiteX8" fmla="*/ 4620371 w 4620371"/>
              <a:gd name="connsiteY8" fmla="*/ 2560990 h 5875690"/>
              <a:gd name="connsiteX9" fmla="*/ 1134221 w 4620371"/>
              <a:gd name="connsiteY9" fmla="*/ 3856390 h 5875690"/>
              <a:gd name="connsiteX10" fmla="*/ 3515471 w 4620371"/>
              <a:gd name="connsiteY10" fmla="*/ 5875690 h 5875690"/>
              <a:gd name="connsiteX11" fmla="*/ 2124821 w 4620371"/>
              <a:gd name="connsiteY11" fmla="*/ 5856640 h 5875690"/>
              <a:gd name="connsiteX0" fmla="*/ 2124821 w 4620371"/>
              <a:gd name="connsiteY0" fmla="*/ 5871088 h 5890138"/>
              <a:gd name="connsiteX1" fmla="*/ 124571 w 4620371"/>
              <a:gd name="connsiteY1" fmla="*/ 3585088 h 5890138"/>
              <a:gd name="connsiteX2" fmla="*/ 3458321 w 4620371"/>
              <a:gd name="connsiteY2" fmla="*/ 2575438 h 5890138"/>
              <a:gd name="connsiteX3" fmla="*/ 1267571 w 4620371"/>
              <a:gd name="connsiteY3" fmla="*/ 1260988 h 5890138"/>
              <a:gd name="connsiteX4" fmla="*/ 3039221 w 4620371"/>
              <a:gd name="connsiteY4" fmla="*/ 879988 h 5890138"/>
              <a:gd name="connsiteX5" fmla="*/ 1839071 w 4620371"/>
              <a:gd name="connsiteY5" fmla="*/ 41788 h 5890138"/>
              <a:gd name="connsiteX6" fmla="*/ 3839321 w 4620371"/>
              <a:gd name="connsiteY6" fmla="*/ 822838 h 5890138"/>
              <a:gd name="connsiteX7" fmla="*/ 2334371 w 4620371"/>
              <a:gd name="connsiteY7" fmla="*/ 1413388 h 5890138"/>
              <a:gd name="connsiteX8" fmla="*/ 4620371 w 4620371"/>
              <a:gd name="connsiteY8" fmla="*/ 2575438 h 5890138"/>
              <a:gd name="connsiteX9" fmla="*/ 1134221 w 4620371"/>
              <a:gd name="connsiteY9" fmla="*/ 3870838 h 5890138"/>
              <a:gd name="connsiteX10" fmla="*/ 3515471 w 4620371"/>
              <a:gd name="connsiteY10" fmla="*/ 5890138 h 5890138"/>
              <a:gd name="connsiteX11" fmla="*/ 2124821 w 4620371"/>
              <a:gd name="connsiteY11" fmla="*/ 5871088 h 5890138"/>
              <a:gd name="connsiteX0" fmla="*/ 2124821 w 4620371"/>
              <a:gd name="connsiteY0" fmla="*/ 5871088 h 5890138"/>
              <a:gd name="connsiteX1" fmla="*/ 124571 w 4620371"/>
              <a:gd name="connsiteY1" fmla="*/ 3585088 h 5890138"/>
              <a:gd name="connsiteX2" fmla="*/ 3458321 w 4620371"/>
              <a:gd name="connsiteY2" fmla="*/ 2575438 h 5890138"/>
              <a:gd name="connsiteX3" fmla="*/ 1267571 w 4620371"/>
              <a:gd name="connsiteY3" fmla="*/ 1260988 h 5890138"/>
              <a:gd name="connsiteX4" fmla="*/ 3039221 w 4620371"/>
              <a:gd name="connsiteY4" fmla="*/ 879988 h 5890138"/>
              <a:gd name="connsiteX5" fmla="*/ 1839071 w 4620371"/>
              <a:gd name="connsiteY5" fmla="*/ 41788 h 5890138"/>
              <a:gd name="connsiteX6" fmla="*/ 3839321 w 4620371"/>
              <a:gd name="connsiteY6" fmla="*/ 822838 h 5890138"/>
              <a:gd name="connsiteX7" fmla="*/ 2334371 w 4620371"/>
              <a:gd name="connsiteY7" fmla="*/ 1413388 h 5890138"/>
              <a:gd name="connsiteX8" fmla="*/ 4620371 w 4620371"/>
              <a:gd name="connsiteY8" fmla="*/ 2575438 h 5890138"/>
              <a:gd name="connsiteX9" fmla="*/ 1134221 w 4620371"/>
              <a:gd name="connsiteY9" fmla="*/ 3870838 h 5890138"/>
              <a:gd name="connsiteX10" fmla="*/ 3515471 w 4620371"/>
              <a:gd name="connsiteY10" fmla="*/ 5890138 h 5890138"/>
              <a:gd name="connsiteX11" fmla="*/ 2124821 w 4620371"/>
              <a:gd name="connsiteY11" fmla="*/ 5871088 h 5890138"/>
              <a:gd name="connsiteX0" fmla="*/ 2124821 w 4620371"/>
              <a:gd name="connsiteY0" fmla="*/ 5871088 h 5890138"/>
              <a:gd name="connsiteX1" fmla="*/ 124571 w 4620371"/>
              <a:gd name="connsiteY1" fmla="*/ 3585088 h 5890138"/>
              <a:gd name="connsiteX2" fmla="*/ 3458321 w 4620371"/>
              <a:gd name="connsiteY2" fmla="*/ 2575438 h 5890138"/>
              <a:gd name="connsiteX3" fmla="*/ 1267571 w 4620371"/>
              <a:gd name="connsiteY3" fmla="*/ 1260988 h 5890138"/>
              <a:gd name="connsiteX4" fmla="*/ 3039221 w 4620371"/>
              <a:gd name="connsiteY4" fmla="*/ 879988 h 5890138"/>
              <a:gd name="connsiteX5" fmla="*/ 1839071 w 4620371"/>
              <a:gd name="connsiteY5" fmla="*/ 41788 h 5890138"/>
              <a:gd name="connsiteX6" fmla="*/ 3839321 w 4620371"/>
              <a:gd name="connsiteY6" fmla="*/ 822838 h 5890138"/>
              <a:gd name="connsiteX7" fmla="*/ 2334371 w 4620371"/>
              <a:gd name="connsiteY7" fmla="*/ 1413388 h 5890138"/>
              <a:gd name="connsiteX8" fmla="*/ 4620371 w 4620371"/>
              <a:gd name="connsiteY8" fmla="*/ 2575438 h 5890138"/>
              <a:gd name="connsiteX9" fmla="*/ 1134221 w 4620371"/>
              <a:gd name="connsiteY9" fmla="*/ 3870838 h 5890138"/>
              <a:gd name="connsiteX10" fmla="*/ 3515471 w 4620371"/>
              <a:gd name="connsiteY10" fmla="*/ 5890138 h 5890138"/>
              <a:gd name="connsiteX11" fmla="*/ 2124821 w 4620371"/>
              <a:gd name="connsiteY11" fmla="*/ 5871088 h 5890138"/>
              <a:gd name="connsiteX0" fmla="*/ 2124821 w 4620371"/>
              <a:gd name="connsiteY0" fmla="*/ 5871088 h 5890138"/>
              <a:gd name="connsiteX1" fmla="*/ 124571 w 4620371"/>
              <a:gd name="connsiteY1" fmla="*/ 3585088 h 5890138"/>
              <a:gd name="connsiteX2" fmla="*/ 3458321 w 4620371"/>
              <a:gd name="connsiteY2" fmla="*/ 2575438 h 5890138"/>
              <a:gd name="connsiteX3" fmla="*/ 1267571 w 4620371"/>
              <a:gd name="connsiteY3" fmla="*/ 1260988 h 5890138"/>
              <a:gd name="connsiteX4" fmla="*/ 3039221 w 4620371"/>
              <a:gd name="connsiteY4" fmla="*/ 879988 h 5890138"/>
              <a:gd name="connsiteX5" fmla="*/ 1839071 w 4620371"/>
              <a:gd name="connsiteY5" fmla="*/ 41788 h 5890138"/>
              <a:gd name="connsiteX6" fmla="*/ 3839321 w 4620371"/>
              <a:gd name="connsiteY6" fmla="*/ 822838 h 5890138"/>
              <a:gd name="connsiteX7" fmla="*/ 2334371 w 4620371"/>
              <a:gd name="connsiteY7" fmla="*/ 1413388 h 5890138"/>
              <a:gd name="connsiteX8" fmla="*/ 4620371 w 4620371"/>
              <a:gd name="connsiteY8" fmla="*/ 2575438 h 5890138"/>
              <a:gd name="connsiteX9" fmla="*/ 1134221 w 4620371"/>
              <a:gd name="connsiteY9" fmla="*/ 3870838 h 5890138"/>
              <a:gd name="connsiteX10" fmla="*/ 3515471 w 4620371"/>
              <a:gd name="connsiteY10" fmla="*/ 5890138 h 5890138"/>
              <a:gd name="connsiteX11" fmla="*/ 2124821 w 4620371"/>
              <a:gd name="connsiteY11" fmla="*/ 5871088 h 5890138"/>
              <a:gd name="connsiteX0" fmla="*/ 2124821 w 4620371"/>
              <a:gd name="connsiteY0" fmla="*/ 5871088 h 5890138"/>
              <a:gd name="connsiteX1" fmla="*/ 124571 w 4620371"/>
              <a:gd name="connsiteY1" fmla="*/ 3585088 h 5890138"/>
              <a:gd name="connsiteX2" fmla="*/ 3458321 w 4620371"/>
              <a:gd name="connsiteY2" fmla="*/ 2575438 h 5890138"/>
              <a:gd name="connsiteX3" fmla="*/ 1686671 w 4620371"/>
              <a:gd name="connsiteY3" fmla="*/ 1356238 h 5890138"/>
              <a:gd name="connsiteX4" fmla="*/ 3039221 w 4620371"/>
              <a:gd name="connsiteY4" fmla="*/ 879988 h 5890138"/>
              <a:gd name="connsiteX5" fmla="*/ 1839071 w 4620371"/>
              <a:gd name="connsiteY5" fmla="*/ 41788 h 5890138"/>
              <a:gd name="connsiteX6" fmla="*/ 3839321 w 4620371"/>
              <a:gd name="connsiteY6" fmla="*/ 822838 h 5890138"/>
              <a:gd name="connsiteX7" fmla="*/ 2334371 w 4620371"/>
              <a:gd name="connsiteY7" fmla="*/ 1413388 h 5890138"/>
              <a:gd name="connsiteX8" fmla="*/ 4620371 w 4620371"/>
              <a:gd name="connsiteY8" fmla="*/ 2575438 h 5890138"/>
              <a:gd name="connsiteX9" fmla="*/ 1134221 w 4620371"/>
              <a:gd name="connsiteY9" fmla="*/ 3870838 h 5890138"/>
              <a:gd name="connsiteX10" fmla="*/ 3515471 w 4620371"/>
              <a:gd name="connsiteY10" fmla="*/ 5890138 h 5890138"/>
              <a:gd name="connsiteX11" fmla="*/ 2124821 w 4620371"/>
              <a:gd name="connsiteY11" fmla="*/ 5871088 h 5890138"/>
              <a:gd name="connsiteX0" fmla="*/ 2124821 w 4620371"/>
              <a:gd name="connsiteY0" fmla="*/ 5884333 h 5903383"/>
              <a:gd name="connsiteX1" fmla="*/ 124571 w 4620371"/>
              <a:gd name="connsiteY1" fmla="*/ 3598333 h 5903383"/>
              <a:gd name="connsiteX2" fmla="*/ 3458321 w 4620371"/>
              <a:gd name="connsiteY2" fmla="*/ 2588683 h 5903383"/>
              <a:gd name="connsiteX3" fmla="*/ 1686671 w 4620371"/>
              <a:gd name="connsiteY3" fmla="*/ 1369483 h 5903383"/>
              <a:gd name="connsiteX4" fmla="*/ 3039221 w 4620371"/>
              <a:gd name="connsiteY4" fmla="*/ 893233 h 5903383"/>
              <a:gd name="connsiteX5" fmla="*/ 1839071 w 4620371"/>
              <a:gd name="connsiteY5" fmla="*/ 55033 h 5903383"/>
              <a:gd name="connsiteX6" fmla="*/ 3686921 w 4620371"/>
              <a:gd name="connsiteY6" fmla="*/ 778933 h 5903383"/>
              <a:gd name="connsiteX7" fmla="*/ 2334371 w 4620371"/>
              <a:gd name="connsiteY7" fmla="*/ 1426633 h 5903383"/>
              <a:gd name="connsiteX8" fmla="*/ 4620371 w 4620371"/>
              <a:gd name="connsiteY8" fmla="*/ 2588683 h 5903383"/>
              <a:gd name="connsiteX9" fmla="*/ 1134221 w 4620371"/>
              <a:gd name="connsiteY9" fmla="*/ 3884083 h 5903383"/>
              <a:gd name="connsiteX10" fmla="*/ 3515471 w 4620371"/>
              <a:gd name="connsiteY10" fmla="*/ 5903383 h 5903383"/>
              <a:gd name="connsiteX11" fmla="*/ 2124821 w 4620371"/>
              <a:gd name="connsiteY11" fmla="*/ 5884333 h 5903383"/>
              <a:gd name="connsiteX0" fmla="*/ 2124821 w 4353671"/>
              <a:gd name="connsiteY0" fmla="*/ 5884333 h 5903383"/>
              <a:gd name="connsiteX1" fmla="*/ 124571 w 4353671"/>
              <a:gd name="connsiteY1" fmla="*/ 3598333 h 5903383"/>
              <a:gd name="connsiteX2" fmla="*/ 3458321 w 4353671"/>
              <a:gd name="connsiteY2" fmla="*/ 2588683 h 5903383"/>
              <a:gd name="connsiteX3" fmla="*/ 1686671 w 4353671"/>
              <a:gd name="connsiteY3" fmla="*/ 1369483 h 5903383"/>
              <a:gd name="connsiteX4" fmla="*/ 3039221 w 4353671"/>
              <a:gd name="connsiteY4" fmla="*/ 893233 h 5903383"/>
              <a:gd name="connsiteX5" fmla="*/ 1839071 w 4353671"/>
              <a:gd name="connsiteY5" fmla="*/ 55033 h 5903383"/>
              <a:gd name="connsiteX6" fmla="*/ 3686921 w 4353671"/>
              <a:gd name="connsiteY6" fmla="*/ 778933 h 5903383"/>
              <a:gd name="connsiteX7" fmla="*/ 2334371 w 4353671"/>
              <a:gd name="connsiteY7" fmla="*/ 1426633 h 5903383"/>
              <a:gd name="connsiteX8" fmla="*/ 4353671 w 4353671"/>
              <a:gd name="connsiteY8" fmla="*/ 2569633 h 5903383"/>
              <a:gd name="connsiteX9" fmla="*/ 1134221 w 4353671"/>
              <a:gd name="connsiteY9" fmla="*/ 3884083 h 5903383"/>
              <a:gd name="connsiteX10" fmla="*/ 3515471 w 4353671"/>
              <a:gd name="connsiteY10" fmla="*/ 5903383 h 5903383"/>
              <a:gd name="connsiteX11" fmla="*/ 2124821 w 4353671"/>
              <a:gd name="connsiteY11" fmla="*/ 5884333 h 5903383"/>
              <a:gd name="connsiteX0" fmla="*/ 2124821 w 4353671"/>
              <a:gd name="connsiteY0" fmla="*/ 6165955 h 6185005"/>
              <a:gd name="connsiteX1" fmla="*/ 124571 w 4353671"/>
              <a:gd name="connsiteY1" fmla="*/ 3879955 h 6185005"/>
              <a:gd name="connsiteX2" fmla="*/ 3458321 w 4353671"/>
              <a:gd name="connsiteY2" fmla="*/ 2870305 h 6185005"/>
              <a:gd name="connsiteX3" fmla="*/ 1686671 w 4353671"/>
              <a:gd name="connsiteY3" fmla="*/ 1651105 h 6185005"/>
              <a:gd name="connsiteX4" fmla="*/ 3039221 w 4353671"/>
              <a:gd name="connsiteY4" fmla="*/ 1174855 h 6185005"/>
              <a:gd name="connsiteX5" fmla="*/ 1820021 w 4353671"/>
              <a:gd name="connsiteY5" fmla="*/ 12805 h 6185005"/>
              <a:gd name="connsiteX6" fmla="*/ 3686921 w 4353671"/>
              <a:gd name="connsiteY6" fmla="*/ 1060555 h 6185005"/>
              <a:gd name="connsiteX7" fmla="*/ 2334371 w 4353671"/>
              <a:gd name="connsiteY7" fmla="*/ 1708255 h 6185005"/>
              <a:gd name="connsiteX8" fmla="*/ 4353671 w 4353671"/>
              <a:gd name="connsiteY8" fmla="*/ 2851255 h 6185005"/>
              <a:gd name="connsiteX9" fmla="*/ 1134221 w 4353671"/>
              <a:gd name="connsiteY9" fmla="*/ 4165705 h 6185005"/>
              <a:gd name="connsiteX10" fmla="*/ 3515471 w 4353671"/>
              <a:gd name="connsiteY10" fmla="*/ 6185005 h 6185005"/>
              <a:gd name="connsiteX11" fmla="*/ 2124821 w 4353671"/>
              <a:gd name="connsiteY11" fmla="*/ 6165955 h 6185005"/>
              <a:gd name="connsiteX0" fmla="*/ 2124821 w 4353671"/>
              <a:gd name="connsiteY0" fmla="*/ 6156317 h 6175367"/>
              <a:gd name="connsiteX1" fmla="*/ 124571 w 4353671"/>
              <a:gd name="connsiteY1" fmla="*/ 3870317 h 6175367"/>
              <a:gd name="connsiteX2" fmla="*/ 3458321 w 4353671"/>
              <a:gd name="connsiteY2" fmla="*/ 2860667 h 6175367"/>
              <a:gd name="connsiteX3" fmla="*/ 1686671 w 4353671"/>
              <a:gd name="connsiteY3" fmla="*/ 1641467 h 6175367"/>
              <a:gd name="connsiteX4" fmla="*/ 3039221 w 4353671"/>
              <a:gd name="connsiteY4" fmla="*/ 1165217 h 6175367"/>
              <a:gd name="connsiteX5" fmla="*/ 1820021 w 4353671"/>
              <a:gd name="connsiteY5" fmla="*/ 3167 h 6175367"/>
              <a:gd name="connsiteX6" fmla="*/ 3686921 w 4353671"/>
              <a:gd name="connsiteY6" fmla="*/ 1050917 h 6175367"/>
              <a:gd name="connsiteX7" fmla="*/ 2334371 w 4353671"/>
              <a:gd name="connsiteY7" fmla="*/ 1698617 h 6175367"/>
              <a:gd name="connsiteX8" fmla="*/ 4353671 w 4353671"/>
              <a:gd name="connsiteY8" fmla="*/ 2841617 h 6175367"/>
              <a:gd name="connsiteX9" fmla="*/ 1134221 w 4353671"/>
              <a:gd name="connsiteY9" fmla="*/ 4156067 h 6175367"/>
              <a:gd name="connsiteX10" fmla="*/ 3515471 w 4353671"/>
              <a:gd name="connsiteY10" fmla="*/ 6175367 h 6175367"/>
              <a:gd name="connsiteX11" fmla="*/ 2124821 w 4353671"/>
              <a:gd name="connsiteY11" fmla="*/ 6156317 h 6175367"/>
              <a:gd name="connsiteX0" fmla="*/ 2124821 w 4353671"/>
              <a:gd name="connsiteY0" fmla="*/ 6156317 h 6175367"/>
              <a:gd name="connsiteX1" fmla="*/ 124571 w 4353671"/>
              <a:gd name="connsiteY1" fmla="*/ 3870317 h 6175367"/>
              <a:gd name="connsiteX2" fmla="*/ 3458321 w 4353671"/>
              <a:gd name="connsiteY2" fmla="*/ 2860667 h 6175367"/>
              <a:gd name="connsiteX3" fmla="*/ 1686671 w 4353671"/>
              <a:gd name="connsiteY3" fmla="*/ 1641467 h 6175367"/>
              <a:gd name="connsiteX4" fmla="*/ 3039221 w 4353671"/>
              <a:gd name="connsiteY4" fmla="*/ 1165217 h 6175367"/>
              <a:gd name="connsiteX5" fmla="*/ 1820021 w 4353671"/>
              <a:gd name="connsiteY5" fmla="*/ 3167 h 6175367"/>
              <a:gd name="connsiteX6" fmla="*/ 3686921 w 4353671"/>
              <a:gd name="connsiteY6" fmla="*/ 1050917 h 6175367"/>
              <a:gd name="connsiteX7" fmla="*/ 2334371 w 4353671"/>
              <a:gd name="connsiteY7" fmla="*/ 1698617 h 6175367"/>
              <a:gd name="connsiteX8" fmla="*/ 4353671 w 4353671"/>
              <a:gd name="connsiteY8" fmla="*/ 2841617 h 6175367"/>
              <a:gd name="connsiteX9" fmla="*/ 1134221 w 4353671"/>
              <a:gd name="connsiteY9" fmla="*/ 4156067 h 6175367"/>
              <a:gd name="connsiteX10" fmla="*/ 3515471 w 4353671"/>
              <a:gd name="connsiteY10" fmla="*/ 6175367 h 6175367"/>
              <a:gd name="connsiteX11" fmla="*/ 2124821 w 4353671"/>
              <a:gd name="connsiteY11" fmla="*/ 6156317 h 6175367"/>
              <a:gd name="connsiteX0" fmla="*/ 2124821 w 4353671"/>
              <a:gd name="connsiteY0" fmla="*/ 6156317 h 6175367"/>
              <a:gd name="connsiteX1" fmla="*/ 124571 w 4353671"/>
              <a:gd name="connsiteY1" fmla="*/ 3870317 h 6175367"/>
              <a:gd name="connsiteX2" fmla="*/ 3458321 w 4353671"/>
              <a:gd name="connsiteY2" fmla="*/ 2860667 h 6175367"/>
              <a:gd name="connsiteX3" fmla="*/ 1686671 w 4353671"/>
              <a:gd name="connsiteY3" fmla="*/ 1641467 h 6175367"/>
              <a:gd name="connsiteX4" fmla="*/ 3039221 w 4353671"/>
              <a:gd name="connsiteY4" fmla="*/ 1165217 h 6175367"/>
              <a:gd name="connsiteX5" fmla="*/ 1820021 w 4353671"/>
              <a:gd name="connsiteY5" fmla="*/ 3167 h 6175367"/>
              <a:gd name="connsiteX6" fmla="*/ 3686921 w 4353671"/>
              <a:gd name="connsiteY6" fmla="*/ 1050917 h 6175367"/>
              <a:gd name="connsiteX7" fmla="*/ 2334371 w 4353671"/>
              <a:gd name="connsiteY7" fmla="*/ 1698617 h 6175367"/>
              <a:gd name="connsiteX8" fmla="*/ 4353671 w 4353671"/>
              <a:gd name="connsiteY8" fmla="*/ 2841617 h 6175367"/>
              <a:gd name="connsiteX9" fmla="*/ 1134221 w 4353671"/>
              <a:gd name="connsiteY9" fmla="*/ 4156067 h 6175367"/>
              <a:gd name="connsiteX10" fmla="*/ 3515471 w 4353671"/>
              <a:gd name="connsiteY10" fmla="*/ 6175367 h 6175367"/>
              <a:gd name="connsiteX11" fmla="*/ 2124821 w 4353671"/>
              <a:gd name="connsiteY11" fmla="*/ 6156317 h 6175367"/>
              <a:gd name="connsiteX0" fmla="*/ 2124821 w 4353671"/>
              <a:gd name="connsiteY0" fmla="*/ 6156317 h 6175367"/>
              <a:gd name="connsiteX1" fmla="*/ 124571 w 4353671"/>
              <a:gd name="connsiteY1" fmla="*/ 3870317 h 6175367"/>
              <a:gd name="connsiteX2" fmla="*/ 3458321 w 4353671"/>
              <a:gd name="connsiteY2" fmla="*/ 2860667 h 6175367"/>
              <a:gd name="connsiteX3" fmla="*/ 1686671 w 4353671"/>
              <a:gd name="connsiteY3" fmla="*/ 1641467 h 6175367"/>
              <a:gd name="connsiteX4" fmla="*/ 3039221 w 4353671"/>
              <a:gd name="connsiteY4" fmla="*/ 1165217 h 6175367"/>
              <a:gd name="connsiteX5" fmla="*/ 1820021 w 4353671"/>
              <a:gd name="connsiteY5" fmla="*/ 3167 h 6175367"/>
              <a:gd name="connsiteX6" fmla="*/ 3686921 w 4353671"/>
              <a:gd name="connsiteY6" fmla="*/ 1050917 h 6175367"/>
              <a:gd name="connsiteX7" fmla="*/ 2334371 w 4353671"/>
              <a:gd name="connsiteY7" fmla="*/ 1698617 h 6175367"/>
              <a:gd name="connsiteX8" fmla="*/ 4353671 w 4353671"/>
              <a:gd name="connsiteY8" fmla="*/ 2841617 h 6175367"/>
              <a:gd name="connsiteX9" fmla="*/ 1134221 w 4353671"/>
              <a:gd name="connsiteY9" fmla="*/ 4156067 h 6175367"/>
              <a:gd name="connsiteX10" fmla="*/ 3515471 w 4353671"/>
              <a:gd name="connsiteY10" fmla="*/ 6175367 h 6175367"/>
              <a:gd name="connsiteX11" fmla="*/ 2124821 w 4353671"/>
              <a:gd name="connsiteY11" fmla="*/ 6156317 h 6175367"/>
              <a:gd name="connsiteX0" fmla="*/ 2124821 w 4353671"/>
              <a:gd name="connsiteY0" fmla="*/ 6156317 h 6175367"/>
              <a:gd name="connsiteX1" fmla="*/ 124571 w 4353671"/>
              <a:gd name="connsiteY1" fmla="*/ 3870317 h 6175367"/>
              <a:gd name="connsiteX2" fmla="*/ 3458321 w 4353671"/>
              <a:gd name="connsiteY2" fmla="*/ 2860667 h 6175367"/>
              <a:gd name="connsiteX3" fmla="*/ 1686671 w 4353671"/>
              <a:gd name="connsiteY3" fmla="*/ 1641467 h 6175367"/>
              <a:gd name="connsiteX4" fmla="*/ 3039221 w 4353671"/>
              <a:gd name="connsiteY4" fmla="*/ 1165217 h 6175367"/>
              <a:gd name="connsiteX5" fmla="*/ 1820021 w 4353671"/>
              <a:gd name="connsiteY5" fmla="*/ 3167 h 6175367"/>
              <a:gd name="connsiteX6" fmla="*/ 3686921 w 4353671"/>
              <a:gd name="connsiteY6" fmla="*/ 1050917 h 6175367"/>
              <a:gd name="connsiteX7" fmla="*/ 2334371 w 4353671"/>
              <a:gd name="connsiteY7" fmla="*/ 1698617 h 6175367"/>
              <a:gd name="connsiteX8" fmla="*/ 4353671 w 4353671"/>
              <a:gd name="connsiteY8" fmla="*/ 2841617 h 6175367"/>
              <a:gd name="connsiteX9" fmla="*/ 1134221 w 4353671"/>
              <a:gd name="connsiteY9" fmla="*/ 4156067 h 6175367"/>
              <a:gd name="connsiteX10" fmla="*/ 3515471 w 4353671"/>
              <a:gd name="connsiteY10" fmla="*/ 6175367 h 6175367"/>
              <a:gd name="connsiteX11" fmla="*/ 2124821 w 4353671"/>
              <a:gd name="connsiteY11" fmla="*/ 6156317 h 6175367"/>
              <a:gd name="connsiteX0" fmla="*/ 2124821 w 4354179"/>
              <a:gd name="connsiteY0" fmla="*/ 6156317 h 6175367"/>
              <a:gd name="connsiteX1" fmla="*/ 124571 w 4354179"/>
              <a:gd name="connsiteY1" fmla="*/ 3870317 h 6175367"/>
              <a:gd name="connsiteX2" fmla="*/ 3458321 w 4354179"/>
              <a:gd name="connsiteY2" fmla="*/ 2860667 h 6175367"/>
              <a:gd name="connsiteX3" fmla="*/ 1686671 w 4354179"/>
              <a:gd name="connsiteY3" fmla="*/ 1641467 h 6175367"/>
              <a:gd name="connsiteX4" fmla="*/ 3039221 w 4354179"/>
              <a:gd name="connsiteY4" fmla="*/ 1165217 h 6175367"/>
              <a:gd name="connsiteX5" fmla="*/ 1820021 w 4354179"/>
              <a:gd name="connsiteY5" fmla="*/ 3167 h 6175367"/>
              <a:gd name="connsiteX6" fmla="*/ 3686921 w 4354179"/>
              <a:gd name="connsiteY6" fmla="*/ 1050917 h 6175367"/>
              <a:gd name="connsiteX7" fmla="*/ 2334371 w 4354179"/>
              <a:gd name="connsiteY7" fmla="*/ 1698617 h 6175367"/>
              <a:gd name="connsiteX8" fmla="*/ 4353671 w 4354179"/>
              <a:gd name="connsiteY8" fmla="*/ 2841617 h 6175367"/>
              <a:gd name="connsiteX9" fmla="*/ 1134221 w 4354179"/>
              <a:gd name="connsiteY9" fmla="*/ 4156067 h 6175367"/>
              <a:gd name="connsiteX10" fmla="*/ 3515471 w 4354179"/>
              <a:gd name="connsiteY10" fmla="*/ 6175367 h 6175367"/>
              <a:gd name="connsiteX11" fmla="*/ 2124821 w 4354179"/>
              <a:gd name="connsiteY11" fmla="*/ 6156317 h 6175367"/>
              <a:gd name="connsiteX0" fmla="*/ 2124821 w 4354179"/>
              <a:gd name="connsiteY0" fmla="*/ 6156317 h 6175367"/>
              <a:gd name="connsiteX1" fmla="*/ 124571 w 4354179"/>
              <a:gd name="connsiteY1" fmla="*/ 3870317 h 6175367"/>
              <a:gd name="connsiteX2" fmla="*/ 3458321 w 4354179"/>
              <a:gd name="connsiteY2" fmla="*/ 2860667 h 6175367"/>
              <a:gd name="connsiteX3" fmla="*/ 1686671 w 4354179"/>
              <a:gd name="connsiteY3" fmla="*/ 1641467 h 6175367"/>
              <a:gd name="connsiteX4" fmla="*/ 3039221 w 4354179"/>
              <a:gd name="connsiteY4" fmla="*/ 1165217 h 6175367"/>
              <a:gd name="connsiteX5" fmla="*/ 1820021 w 4354179"/>
              <a:gd name="connsiteY5" fmla="*/ 3167 h 6175367"/>
              <a:gd name="connsiteX6" fmla="*/ 3686921 w 4354179"/>
              <a:gd name="connsiteY6" fmla="*/ 1050917 h 6175367"/>
              <a:gd name="connsiteX7" fmla="*/ 2334371 w 4354179"/>
              <a:gd name="connsiteY7" fmla="*/ 1698617 h 6175367"/>
              <a:gd name="connsiteX8" fmla="*/ 4353671 w 4354179"/>
              <a:gd name="connsiteY8" fmla="*/ 2841617 h 6175367"/>
              <a:gd name="connsiteX9" fmla="*/ 1134221 w 4354179"/>
              <a:gd name="connsiteY9" fmla="*/ 4156067 h 6175367"/>
              <a:gd name="connsiteX10" fmla="*/ 3515471 w 4354179"/>
              <a:gd name="connsiteY10" fmla="*/ 6175367 h 6175367"/>
              <a:gd name="connsiteX11" fmla="*/ 2124821 w 4354179"/>
              <a:gd name="connsiteY11" fmla="*/ 6156317 h 6175367"/>
              <a:gd name="connsiteX0" fmla="*/ 2124821 w 4354179"/>
              <a:gd name="connsiteY0" fmla="*/ 6156317 h 6175367"/>
              <a:gd name="connsiteX1" fmla="*/ 124571 w 4354179"/>
              <a:gd name="connsiteY1" fmla="*/ 3870317 h 6175367"/>
              <a:gd name="connsiteX2" fmla="*/ 3458321 w 4354179"/>
              <a:gd name="connsiteY2" fmla="*/ 2860667 h 6175367"/>
              <a:gd name="connsiteX3" fmla="*/ 1686671 w 4354179"/>
              <a:gd name="connsiteY3" fmla="*/ 1641467 h 6175367"/>
              <a:gd name="connsiteX4" fmla="*/ 3039221 w 4354179"/>
              <a:gd name="connsiteY4" fmla="*/ 1165217 h 6175367"/>
              <a:gd name="connsiteX5" fmla="*/ 1820021 w 4354179"/>
              <a:gd name="connsiteY5" fmla="*/ 3167 h 6175367"/>
              <a:gd name="connsiteX6" fmla="*/ 3686921 w 4354179"/>
              <a:gd name="connsiteY6" fmla="*/ 1050917 h 6175367"/>
              <a:gd name="connsiteX7" fmla="*/ 2334371 w 4354179"/>
              <a:gd name="connsiteY7" fmla="*/ 1698617 h 6175367"/>
              <a:gd name="connsiteX8" fmla="*/ 4353671 w 4354179"/>
              <a:gd name="connsiteY8" fmla="*/ 2841617 h 6175367"/>
              <a:gd name="connsiteX9" fmla="*/ 1134221 w 4354179"/>
              <a:gd name="connsiteY9" fmla="*/ 4156067 h 6175367"/>
              <a:gd name="connsiteX10" fmla="*/ 3515471 w 4354179"/>
              <a:gd name="connsiteY10" fmla="*/ 6175367 h 6175367"/>
              <a:gd name="connsiteX11" fmla="*/ 2124821 w 4354179"/>
              <a:gd name="connsiteY11" fmla="*/ 6156317 h 6175367"/>
              <a:gd name="connsiteX0" fmla="*/ 2124821 w 4354179"/>
              <a:gd name="connsiteY0" fmla="*/ 6156317 h 6175367"/>
              <a:gd name="connsiteX1" fmla="*/ 124571 w 4354179"/>
              <a:gd name="connsiteY1" fmla="*/ 3870317 h 6175367"/>
              <a:gd name="connsiteX2" fmla="*/ 3458321 w 4354179"/>
              <a:gd name="connsiteY2" fmla="*/ 2860667 h 6175367"/>
              <a:gd name="connsiteX3" fmla="*/ 1686671 w 4354179"/>
              <a:gd name="connsiteY3" fmla="*/ 1641467 h 6175367"/>
              <a:gd name="connsiteX4" fmla="*/ 3039221 w 4354179"/>
              <a:gd name="connsiteY4" fmla="*/ 1165217 h 6175367"/>
              <a:gd name="connsiteX5" fmla="*/ 1820021 w 4354179"/>
              <a:gd name="connsiteY5" fmla="*/ 3167 h 6175367"/>
              <a:gd name="connsiteX6" fmla="*/ 3686921 w 4354179"/>
              <a:gd name="connsiteY6" fmla="*/ 1050917 h 6175367"/>
              <a:gd name="connsiteX7" fmla="*/ 2334371 w 4354179"/>
              <a:gd name="connsiteY7" fmla="*/ 1698617 h 6175367"/>
              <a:gd name="connsiteX8" fmla="*/ 4353671 w 4354179"/>
              <a:gd name="connsiteY8" fmla="*/ 2841617 h 6175367"/>
              <a:gd name="connsiteX9" fmla="*/ 1134221 w 4354179"/>
              <a:gd name="connsiteY9" fmla="*/ 4156067 h 6175367"/>
              <a:gd name="connsiteX10" fmla="*/ 3515471 w 4354179"/>
              <a:gd name="connsiteY10" fmla="*/ 6175367 h 6175367"/>
              <a:gd name="connsiteX11" fmla="*/ 2124821 w 4354179"/>
              <a:gd name="connsiteY11" fmla="*/ 6156317 h 6175367"/>
              <a:gd name="connsiteX0" fmla="*/ 2124821 w 4354179"/>
              <a:gd name="connsiteY0" fmla="*/ 6154284 h 6173334"/>
              <a:gd name="connsiteX1" fmla="*/ 124571 w 4354179"/>
              <a:gd name="connsiteY1" fmla="*/ 3868284 h 6173334"/>
              <a:gd name="connsiteX2" fmla="*/ 3458321 w 4354179"/>
              <a:gd name="connsiteY2" fmla="*/ 2858634 h 6173334"/>
              <a:gd name="connsiteX3" fmla="*/ 1686671 w 4354179"/>
              <a:gd name="connsiteY3" fmla="*/ 1639434 h 6173334"/>
              <a:gd name="connsiteX4" fmla="*/ 3039221 w 4354179"/>
              <a:gd name="connsiteY4" fmla="*/ 1163184 h 6173334"/>
              <a:gd name="connsiteX5" fmla="*/ 1820021 w 4354179"/>
              <a:gd name="connsiteY5" fmla="*/ 1134 h 6173334"/>
              <a:gd name="connsiteX6" fmla="*/ 3686921 w 4354179"/>
              <a:gd name="connsiteY6" fmla="*/ 1048884 h 6173334"/>
              <a:gd name="connsiteX7" fmla="*/ 2334371 w 4354179"/>
              <a:gd name="connsiteY7" fmla="*/ 1696584 h 6173334"/>
              <a:gd name="connsiteX8" fmla="*/ 4353671 w 4354179"/>
              <a:gd name="connsiteY8" fmla="*/ 2839584 h 6173334"/>
              <a:gd name="connsiteX9" fmla="*/ 1134221 w 4354179"/>
              <a:gd name="connsiteY9" fmla="*/ 4154034 h 6173334"/>
              <a:gd name="connsiteX10" fmla="*/ 3515471 w 4354179"/>
              <a:gd name="connsiteY10" fmla="*/ 6173334 h 6173334"/>
              <a:gd name="connsiteX11" fmla="*/ 2124821 w 4354179"/>
              <a:gd name="connsiteY11" fmla="*/ 6154284 h 6173334"/>
              <a:gd name="connsiteX0" fmla="*/ 2124821 w 4354179"/>
              <a:gd name="connsiteY0" fmla="*/ 6154913 h 6173963"/>
              <a:gd name="connsiteX1" fmla="*/ 124571 w 4354179"/>
              <a:gd name="connsiteY1" fmla="*/ 3868913 h 6173963"/>
              <a:gd name="connsiteX2" fmla="*/ 3458321 w 4354179"/>
              <a:gd name="connsiteY2" fmla="*/ 2859263 h 6173963"/>
              <a:gd name="connsiteX3" fmla="*/ 1686671 w 4354179"/>
              <a:gd name="connsiteY3" fmla="*/ 1640063 h 6173963"/>
              <a:gd name="connsiteX4" fmla="*/ 3039221 w 4354179"/>
              <a:gd name="connsiteY4" fmla="*/ 1163813 h 6173963"/>
              <a:gd name="connsiteX5" fmla="*/ 1820021 w 4354179"/>
              <a:gd name="connsiteY5" fmla="*/ 1763 h 6173963"/>
              <a:gd name="connsiteX6" fmla="*/ 3686921 w 4354179"/>
              <a:gd name="connsiteY6" fmla="*/ 1049513 h 6173963"/>
              <a:gd name="connsiteX7" fmla="*/ 2334371 w 4354179"/>
              <a:gd name="connsiteY7" fmla="*/ 1697213 h 6173963"/>
              <a:gd name="connsiteX8" fmla="*/ 4353671 w 4354179"/>
              <a:gd name="connsiteY8" fmla="*/ 2840213 h 6173963"/>
              <a:gd name="connsiteX9" fmla="*/ 1134221 w 4354179"/>
              <a:gd name="connsiteY9" fmla="*/ 4154663 h 6173963"/>
              <a:gd name="connsiteX10" fmla="*/ 3515471 w 4354179"/>
              <a:gd name="connsiteY10" fmla="*/ 6173963 h 6173963"/>
              <a:gd name="connsiteX11" fmla="*/ 2124821 w 4354179"/>
              <a:gd name="connsiteY11" fmla="*/ 6154913 h 6173963"/>
              <a:gd name="connsiteX0" fmla="*/ 2124821 w 4354179"/>
              <a:gd name="connsiteY0" fmla="*/ 6154913 h 6173963"/>
              <a:gd name="connsiteX1" fmla="*/ 124571 w 4354179"/>
              <a:gd name="connsiteY1" fmla="*/ 3868913 h 6173963"/>
              <a:gd name="connsiteX2" fmla="*/ 3458321 w 4354179"/>
              <a:gd name="connsiteY2" fmla="*/ 2859263 h 6173963"/>
              <a:gd name="connsiteX3" fmla="*/ 1686671 w 4354179"/>
              <a:gd name="connsiteY3" fmla="*/ 1640063 h 6173963"/>
              <a:gd name="connsiteX4" fmla="*/ 3039221 w 4354179"/>
              <a:gd name="connsiteY4" fmla="*/ 1163813 h 6173963"/>
              <a:gd name="connsiteX5" fmla="*/ 1820021 w 4354179"/>
              <a:gd name="connsiteY5" fmla="*/ 1763 h 6173963"/>
              <a:gd name="connsiteX6" fmla="*/ 3686921 w 4354179"/>
              <a:gd name="connsiteY6" fmla="*/ 1049513 h 6173963"/>
              <a:gd name="connsiteX7" fmla="*/ 2334371 w 4354179"/>
              <a:gd name="connsiteY7" fmla="*/ 1697213 h 6173963"/>
              <a:gd name="connsiteX8" fmla="*/ 4353671 w 4354179"/>
              <a:gd name="connsiteY8" fmla="*/ 2840213 h 6173963"/>
              <a:gd name="connsiteX9" fmla="*/ 1134221 w 4354179"/>
              <a:gd name="connsiteY9" fmla="*/ 4154663 h 6173963"/>
              <a:gd name="connsiteX10" fmla="*/ 3515471 w 4354179"/>
              <a:gd name="connsiteY10" fmla="*/ 6173963 h 6173963"/>
              <a:gd name="connsiteX11" fmla="*/ 2124821 w 4354179"/>
              <a:gd name="connsiteY11" fmla="*/ 6154913 h 6173963"/>
              <a:gd name="connsiteX0" fmla="*/ 2124821 w 4354179"/>
              <a:gd name="connsiteY0" fmla="*/ 6154913 h 6173963"/>
              <a:gd name="connsiteX1" fmla="*/ 124571 w 4354179"/>
              <a:gd name="connsiteY1" fmla="*/ 3868913 h 6173963"/>
              <a:gd name="connsiteX2" fmla="*/ 3458321 w 4354179"/>
              <a:gd name="connsiteY2" fmla="*/ 2859263 h 6173963"/>
              <a:gd name="connsiteX3" fmla="*/ 1686671 w 4354179"/>
              <a:gd name="connsiteY3" fmla="*/ 1640063 h 6173963"/>
              <a:gd name="connsiteX4" fmla="*/ 3039221 w 4354179"/>
              <a:gd name="connsiteY4" fmla="*/ 1163813 h 6173963"/>
              <a:gd name="connsiteX5" fmla="*/ 1820021 w 4354179"/>
              <a:gd name="connsiteY5" fmla="*/ 1763 h 6173963"/>
              <a:gd name="connsiteX6" fmla="*/ 3686921 w 4354179"/>
              <a:gd name="connsiteY6" fmla="*/ 1049513 h 6173963"/>
              <a:gd name="connsiteX7" fmla="*/ 2334371 w 4354179"/>
              <a:gd name="connsiteY7" fmla="*/ 1697213 h 6173963"/>
              <a:gd name="connsiteX8" fmla="*/ 4353671 w 4354179"/>
              <a:gd name="connsiteY8" fmla="*/ 2840213 h 6173963"/>
              <a:gd name="connsiteX9" fmla="*/ 1134221 w 4354179"/>
              <a:gd name="connsiteY9" fmla="*/ 4154663 h 6173963"/>
              <a:gd name="connsiteX10" fmla="*/ 3515471 w 4354179"/>
              <a:gd name="connsiteY10" fmla="*/ 6173963 h 6173963"/>
              <a:gd name="connsiteX11" fmla="*/ 2124821 w 4354179"/>
              <a:gd name="connsiteY11" fmla="*/ 6154913 h 6173963"/>
              <a:gd name="connsiteX0" fmla="*/ 2124821 w 4354179"/>
              <a:gd name="connsiteY0" fmla="*/ 6154913 h 6173963"/>
              <a:gd name="connsiteX1" fmla="*/ 124571 w 4354179"/>
              <a:gd name="connsiteY1" fmla="*/ 3868913 h 6173963"/>
              <a:gd name="connsiteX2" fmla="*/ 3458321 w 4354179"/>
              <a:gd name="connsiteY2" fmla="*/ 2859263 h 6173963"/>
              <a:gd name="connsiteX3" fmla="*/ 1686671 w 4354179"/>
              <a:gd name="connsiteY3" fmla="*/ 1640063 h 6173963"/>
              <a:gd name="connsiteX4" fmla="*/ 3039221 w 4354179"/>
              <a:gd name="connsiteY4" fmla="*/ 1163813 h 6173963"/>
              <a:gd name="connsiteX5" fmla="*/ 1820021 w 4354179"/>
              <a:gd name="connsiteY5" fmla="*/ 1763 h 6173963"/>
              <a:gd name="connsiteX6" fmla="*/ 3686921 w 4354179"/>
              <a:gd name="connsiteY6" fmla="*/ 1049513 h 6173963"/>
              <a:gd name="connsiteX7" fmla="*/ 2334371 w 4354179"/>
              <a:gd name="connsiteY7" fmla="*/ 1697213 h 6173963"/>
              <a:gd name="connsiteX8" fmla="*/ 4353671 w 4354179"/>
              <a:gd name="connsiteY8" fmla="*/ 2840213 h 6173963"/>
              <a:gd name="connsiteX9" fmla="*/ 1134221 w 4354179"/>
              <a:gd name="connsiteY9" fmla="*/ 4154663 h 6173963"/>
              <a:gd name="connsiteX10" fmla="*/ 3515471 w 4354179"/>
              <a:gd name="connsiteY10" fmla="*/ 6173963 h 6173963"/>
              <a:gd name="connsiteX11" fmla="*/ 2124821 w 4354179"/>
              <a:gd name="connsiteY11" fmla="*/ 6154913 h 6173963"/>
              <a:gd name="connsiteX0" fmla="*/ 2185084 w 4350942"/>
              <a:gd name="connsiteY0" fmla="*/ 6200299 h 6200299"/>
              <a:gd name="connsiteX1" fmla="*/ 121334 w 4350942"/>
              <a:gd name="connsiteY1" fmla="*/ 3868913 h 6200299"/>
              <a:gd name="connsiteX2" fmla="*/ 3455084 w 4350942"/>
              <a:gd name="connsiteY2" fmla="*/ 2859263 h 6200299"/>
              <a:gd name="connsiteX3" fmla="*/ 1683434 w 4350942"/>
              <a:gd name="connsiteY3" fmla="*/ 1640063 h 6200299"/>
              <a:gd name="connsiteX4" fmla="*/ 3035984 w 4350942"/>
              <a:gd name="connsiteY4" fmla="*/ 1163813 h 6200299"/>
              <a:gd name="connsiteX5" fmla="*/ 1816784 w 4350942"/>
              <a:gd name="connsiteY5" fmla="*/ 1763 h 6200299"/>
              <a:gd name="connsiteX6" fmla="*/ 3683684 w 4350942"/>
              <a:gd name="connsiteY6" fmla="*/ 1049513 h 6200299"/>
              <a:gd name="connsiteX7" fmla="*/ 2331134 w 4350942"/>
              <a:gd name="connsiteY7" fmla="*/ 1697213 h 6200299"/>
              <a:gd name="connsiteX8" fmla="*/ 4350434 w 4350942"/>
              <a:gd name="connsiteY8" fmla="*/ 2840213 h 6200299"/>
              <a:gd name="connsiteX9" fmla="*/ 1130984 w 4350942"/>
              <a:gd name="connsiteY9" fmla="*/ 4154663 h 6200299"/>
              <a:gd name="connsiteX10" fmla="*/ 3512234 w 4350942"/>
              <a:gd name="connsiteY10" fmla="*/ 6173963 h 6200299"/>
              <a:gd name="connsiteX11" fmla="*/ 2185084 w 4350942"/>
              <a:gd name="connsiteY11" fmla="*/ 6200299 h 6200299"/>
              <a:gd name="connsiteX0" fmla="*/ 1992873 w 4158731"/>
              <a:gd name="connsiteY0" fmla="*/ 6200299 h 6200299"/>
              <a:gd name="connsiteX1" fmla="*/ 132323 w 4158731"/>
              <a:gd name="connsiteY1" fmla="*/ 3838656 h 6200299"/>
              <a:gd name="connsiteX2" fmla="*/ 3262873 w 4158731"/>
              <a:gd name="connsiteY2" fmla="*/ 2859263 h 6200299"/>
              <a:gd name="connsiteX3" fmla="*/ 1491223 w 4158731"/>
              <a:gd name="connsiteY3" fmla="*/ 1640063 h 6200299"/>
              <a:gd name="connsiteX4" fmla="*/ 2843773 w 4158731"/>
              <a:gd name="connsiteY4" fmla="*/ 1163813 h 6200299"/>
              <a:gd name="connsiteX5" fmla="*/ 1624573 w 4158731"/>
              <a:gd name="connsiteY5" fmla="*/ 1763 h 6200299"/>
              <a:gd name="connsiteX6" fmla="*/ 3491473 w 4158731"/>
              <a:gd name="connsiteY6" fmla="*/ 1049513 h 6200299"/>
              <a:gd name="connsiteX7" fmla="*/ 2138923 w 4158731"/>
              <a:gd name="connsiteY7" fmla="*/ 1697213 h 6200299"/>
              <a:gd name="connsiteX8" fmla="*/ 4158223 w 4158731"/>
              <a:gd name="connsiteY8" fmla="*/ 2840213 h 6200299"/>
              <a:gd name="connsiteX9" fmla="*/ 938773 w 4158731"/>
              <a:gd name="connsiteY9" fmla="*/ 4154663 h 6200299"/>
              <a:gd name="connsiteX10" fmla="*/ 3320023 w 4158731"/>
              <a:gd name="connsiteY10" fmla="*/ 6173963 h 6200299"/>
              <a:gd name="connsiteX11" fmla="*/ 1992873 w 4158731"/>
              <a:gd name="connsiteY11" fmla="*/ 6200299 h 6200299"/>
              <a:gd name="connsiteX0" fmla="*/ 1992873 w 4158731"/>
              <a:gd name="connsiteY0" fmla="*/ 6200299 h 6200299"/>
              <a:gd name="connsiteX1" fmla="*/ 132323 w 4158731"/>
              <a:gd name="connsiteY1" fmla="*/ 3838656 h 6200299"/>
              <a:gd name="connsiteX2" fmla="*/ 3262873 w 4158731"/>
              <a:gd name="connsiteY2" fmla="*/ 2859263 h 6200299"/>
              <a:gd name="connsiteX3" fmla="*/ 1491223 w 4158731"/>
              <a:gd name="connsiteY3" fmla="*/ 1640063 h 6200299"/>
              <a:gd name="connsiteX4" fmla="*/ 2843773 w 4158731"/>
              <a:gd name="connsiteY4" fmla="*/ 1163813 h 6200299"/>
              <a:gd name="connsiteX5" fmla="*/ 1624573 w 4158731"/>
              <a:gd name="connsiteY5" fmla="*/ 1763 h 6200299"/>
              <a:gd name="connsiteX6" fmla="*/ 3491473 w 4158731"/>
              <a:gd name="connsiteY6" fmla="*/ 1049513 h 6200299"/>
              <a:gd name="connsiteX7" fmla="*/ 2138923 w 4158731"/>
              <a:gd name="connsiteY7" fmla="*/ 1697213 h 6200299"/>
              <a:gd name="connsiteX8" fmla="*/ 4158223 w 4158731"/>
              <a:gd name="connsiteY8" fmla="*/ 2840213 h 6200299"/>
              <a:gd name="connsiteX9" fmla="*/ 938773 w 4158731"/>
              <a:gd name="connsiteY9" fmla="*/ 4154663 h 6200299"/>
              <a:gd name="connsiteX10" fmla="*/ 3320023 w 4158731"/>
              <a:gd name="connsiteY10" fmla="*/ 6173963 h 6200299"/>
              <a:gd name="connsiteX11" fmla="*/ 1992873 w 4158731"/>
              <a:gd name="connsiteY11" fmla="*/ 6200299 h 6200299"/>
              <a:gd name="connsiteX0" fmla="*/ 1992873 w 4158731"/>
              <a:gd name="connsiteY0" fmla="*/ 6200299 h 6200299"/>
              <a:gd name="connsiteX1" fmla="*/ 132323 w 4158731"/>
              <a:gd name="connsiteY1" fmla="*/ 3838656 h 6200299"/>
              <a:gd name="connsiteX2" fmla="*/ 3262873 w 4158731"/>
              <a:gd name="connsiteY2" fmla="*/ 2859264 h 6200299"/>
              <a:gd name="connsiteX3" fmla="*/ 1491223 w 4158731"/>
              <a:gd name="connsiteY3" fmla="*/ 1640063 h 6200299"/>
              <a:gd name="connsiteX4" fmla="*/ 2843773 w 4158731"/>
              <a:gd name="connsiteY4" fmla="*/ 1163813 h 6200299"/>
              <a:gd name="connsiteX5" fmla="*/ 1624573 w 4158731"/>
              <a:gd name="connsiteY5" fmla="*/ 1763 h 6200299"/>
              <a:gd name="connsiteX6" fmla="*/ 3491473 w 4158731"/>
              <a:gd name="connsiteY6" fmla="*/ 1049513 h 6200299"/>
              <a:gd name="connsiteX7" fmla="*/ 2138923 w 4158731"/>
              <a:gd name="connsiteY7" fmla="*/ 1697213 h 6200299"/>
              <a:gd name="connsiteX8" fmla="*/ 4158223 w 4158731"/>
              <a:gd name="connsiteY8" fmla="*/ 2840213 h 6200299"/>
              <a:gd name="connsiteX9" fmla="*/ 938773 w 4158731"/>
              <a:gd name="connsiteY9" fmla="*/ 4154663 h 6200299"/>
              <a:gd name="connsiteX10" fmla="*/ 3320023 w 4158731"/>
              <a:gd name="connsiteY10" fmla="*/ 6173963 h 6200299"/>
              <a:gd name="connsiteX11" fmla="*/ 1992873 w 4158731"/>
              <a:gd name="connsiteY11" fmla="*/ 6200299 h 62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58731" h="6200299">
                <a:moveTo>
                  <a:pt x="1992873" y="6200299"/>
                </a:moveTo>
                <a:cubicBezTo>
                  <a:pt x="1243573" y="5444649"/>
                  <a:pt x="-489977" y="5318206"/>
                  <a:pt x="132323" y="3838656"/>
                </a:cubicBezTo>
                <a:cubicBezTo>
                  <a:pt x="767323" y="2856509"/>
                  <a:pt x="2783448" y="3255253"/>
                  <a:pt x="3262873" y="2859264"/>
                </a:cubicBezTo>
                <a:cubicBezTo>
                  <a:pt x="3342248" y="2579130"/>
                  <a:pt x="1278498" y="2298388"/>
                  <a:pt x="1491223" y="1640063"/>
                </a:cubicBezTo>
                <a:cubicBezTo>
                  <a:pt x="1672198" y="1043682"/>
                  <a:pt x="2653273" y="1324436"/>
                  <a:pt x="2843773" y="1163813"/>
                </a:cubicBezTo>
                <a:cubicBezTo>
                  <a:pt x="3605773" y="574718"/>
                  <a:pt x="2024623" y="281163"/>
                  <a:pt x="1624573" y="1763"/>
                </a:cubicBezTo>
                <a:cubicBezTo>
                  <a:pt x="2691373" y="-23637"/>
                  <a:pt x="3453373" y="220470"/>
                  <a:pt x="3491473" y="1049513"/>
                </a:cubicBezTo>
                <a:cubicBezTo>
                  <a:pt x="3551798" y="1750618"/>
                  <a:pt x="2488173" y="1347963"/>
                  <a:pt x="2138923" y="1697213"/>
                </a:cubicBezTo>
                <a:cubicBezTo>
                  <a:pt x="2081773" y="2160763"/>
                  <a:pt x="4196323" y="2443907"/>
                  <a:pt x="4158223" y="2840213"/>
                </a:cubicBezTo>
                <a:cubicBezTo>
                  <a:pt x="4024873" y="3387565"/>
                  <a:pt x="1624573" y="3341863"/>
                  <a:pt x="938773" y="4154663"/>
                </a:cubicBezTo>
                <a:cubicBezTo>
                  <a:pt x="646673" y="4846813"/>
                  <a:pt x="2526273" y="5500863"/>
                  <a:pt x="3320023" y="6173963"/>
                </a:cubicBezTo>
                <a:lnTo>
                  <a:pt x="1992873" y="620029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олилиния: фигура 26">
            <a:extLst>
              <a:ext uri="{FF2B5EF4-FFF2-40B4-BE49-F238E27FC236}">
                <a16:creationId xmlns:a16="http://schemas.microsoft.com/office/drawing/2014/main" xmlns="" id="{44568CD2-F717-442B-895B-96FACF1C3925}"/>
              </a:ext>
            </a:extLst>
          </p:cNvPr>
          <p:cNvSpPr/>
          <p:nvPr/>
        </p:nvSpPr>
        <p:spPr>
          <a:xfrm>
            <a:off x="4332184" y="1996440"/>
            <a:ext cx="3246868" cy="4871720"/>
          </a:xfrm>
          <a:custGeom>
            <a:avLst/>
            <a:gdLst>
              <a:gd name="connsiteX0" fmla="*/ 2167353 w 3174437"/>
              <a:gd name="connsiteY0" fmla="*/ 4864100 h 4864100"/>
              <a:gd name="connsiteX1" fmla="*/ 198853 w 3174437"/>
              <a:gd name="connsiteY1" fmla="*/ 3606800 h 4864100"/>
              <a:gd name="connsiteX2" fmla="*/ 402053 w 3174437"/>
              <a:gd name="connsiteY2" fmla="*/ 2959100 h 4864100"/>
              <a:gd name="connsiteX3" fmla="*/ 3157953 w 3174437"/>
              <a:gd name="connsiteY3" fmla="*/ 2311400 h 4864100"/>
              <a:gd name="connsiteX4" fmla="*/ 1545053 w 3174437"/>
              <a:gd name="connsiteY4" fmla="*/ 1485900 h 4864100"/>
              <a:gd name="connsiteX5" fmla="*/ 1443453 w 3174437"/>
              <a:gd name="connsiteY5" fmla="*/ 1219200 h 4864100"/>
              <a:gd name="connsiteX6" fmla="*/ 2586453 w 3174437"/>
              <a:gd name="connsiteY6" fmla="*/ 990600 h 4864100"/>
              <a:gd name="connsiteX7" fmla="*/ 2815053 w 3174437"/>
              <a:gd name="connsiteY7" fmla="*/ 927100 h 4864100"/>
              <a:gd name="connsiteX8" fmla="*/ 2802353 w 3174437"/>
              <a:gd name="connsiteY8" fmla="*/ 558800 h 4864100"/>
              <a:gd name="connsiteX9" fmla="*/ 2167353 w 3174437"/>
              <a:gd name="connsiteY9" fmla="*/ 101600 h 4864100"/>
              <a:gd name="connsiteX10" fmla="*/ 1557753 w 3174437"/>
              <a:gd name="connsiteY10" fmla="*/ 0 h 4864100"/>
              <a:gd name="connsiteX11" fmla="*/ 1557753 w 3174437"/>
              <a:gd name="connsiteY11" fmla="*/ 0 h 4864100"/>
              <a:gd name="connsiteX0" fmla="*/ 2167353 w 3174437"/>
              <a:gd name="connsiteY0" fmla="*/ 4864100 h 4864100"/>
              <a:gd name="connsiteX1" fmla="*/ 198853 w 3174437"/>
              <a:gd name="connsiteY1" fmla="*/ 3606800 h 4864100"/>
              <a:gd name="connsiteX2" fmla="*/ 402053 w 3174437"/>
              <a:gd name="connsiteY2" fmla="*/ 2959100 h 4864100"/>
              <a:gd name="connsiteX3" fmla="*/ 3157953 w 3174437"/>
              <a:gd name="connsiteY3" fmla="*/ 2311400 h 4864100"/>
              <a:gd name="connsiteX4" fmla="*/ 1545053 w 3174437"/>
              <a:gd name="connsiteY4" fmla="*/ 1485900 h 4864100"/>
              <a:gd name="connsiteX5" fmla="*/ 1443453 w 3174437"/>
              <a:gd name="connsiteY5" fmla="*/ 1219200 h 4864100"/>
              <a:gd name="connsiteX6" fmla="*/ 2586453 w 3174437"/>
              <a:gd name="connsiteY6" fmla="*/ 990600 h 4864100"/>
              <a:gd name="connsiteX7" fmla="*/ 2837913 w 3174437"/>
              <a:gd name="connsiteY7" fmla="*/ 843280 h 4864100"/>
              <a:gd name="connsiteX8" fmla="*/ 2802353 w 3174437"/>
              <a:gd name="connsiteY8" fmla="*/ 558800 h 4864100"/>
              <a:gd name="connsiteX9" fmla="*/ 2167353 w 3174437"/>
              <a:gd name="connsiteY9" fmla="*/ 101600 h 4864100"/>
              <a:gd name="connsiteX10" fmla="*/ 1557753 w 3174437"/>
              <a:gd name="connsiteY10" fmla="*/ 0 h 4864100"/>
              <a:gd name="connsiteX11" fmla="*/ 1557753 w 3174437"/>
              <a:gd name="connsiteY11" fmla="*/ 0 h 4864100"/>
              <a:gd name="connsiteX0" fmla="*/ 2167353 w 3174437"/>
              <a:gd name="connsiteY0" fmla="*/ 4864100 h 4864100"/>
              <a:gd name="connsiteX1" fmla="*/ 198853 w 3174437"/>
              <a:gd name="connsiteY1" fmla="*/ 3606800 h 4864100"/>
              <a:gd name="connsiteX2" fmla="*/ 402053 w 3174437"/>
              <a:gd name="connsiteY2" fmla="*/ 2959100 h 4864100"/>
              <a:gd name="connsiteX3" fmla="*/ 3157953 w 3174437"/>
              <a:gd name="connsiteY3" fmla="*/ 2311400 h 4864100"/>
              <a:gd name="connsiteX4" fmla="*/ 1545053 w 3174437"/>
              <a:gd name="connsiteY4" fmla="*/ 1485900 h 4864100"/>
              <a:gd name="connsiteX5" fmla="*/ 1443453 w 3174437"/>
              <a:gd name="connsiteY5" fmla="*/ 1219200 h 4864100"/>
              <a:gd name="connsiteX6" fmla="*/ 2586453 w 3174437"/>
              <a:gd name="connsiteY6" fmla="*/ 990600 h 4864100"/>
              <a:gd name="connsiteX7" fmla="*/ 2837913 w 3174437"/>
              <a:gd name="connsiteY7" fmla="*/ 843280 h 4864100"/>
              <a:gd name="connsiteX8" fmla="*/ 2802353 w 3174437"/>
              <a:gd name="connsiteY8" fmla="*/ 558800 h 4864100"/>
              <a:gd name="connsiteX9" fmla="*/ 2182593 w 3174437"/>
              <a:gd name="connsiteY9" fmla="*/ 154940 h 4864100"/>
              <a:gd name="connsiteX10" fmla="*/ 1557753 w 3174437"/>
              <a:gd name="connsiteY10" fmla="*/ 0 h 4864100"/>
              <a:gd name="connsiteX11" fmla="*/ 1557753 w 3174437"/>
              <a:gd name="connsiteY11" fmla="*/ 0 h 4864100"/>
              <a:gd name="connsiteX0" fmla="*/ 2167353 w 3174437"/>
              <a:gd name="connsiteY0" fmla="*/ 4886960 h 4886960"/>
              <a:gd name="connsiteX1" fmla="*/ 198853 w 3174437"/>
              <a:gd name="connsiteY1" fmla="*/ 3629660 h 4886960"/>
              <a:gd name="connsiteX2" fmla="*/ 402053 w 3174437"/>
              <a:gd name="connsiteY2" fmla="*/ 2981960 h 4886960"/>
              <a:gd name="connsiteX3" fmla="*/ 3157953 w 3174437"/>
              <a:gd name="connsiteY3" fmla="*/ 2334260 h 4886960"/>
              <a:gd name="connsiteX4" fmla="*/ 1545053 w 3174437"/>
              <a:gd name="connsiteY4" fmla="*/ 1508760 h 4886960"/>
              <a:gd name="connsiteX5" fmla="*/ 1443453 w 3174437"/>
              <a:gd name="connsiteY5" fmla="*/ 1242060 h 4886960"/>
              <a:gd name="connsiteX6" fmla="*/ 2586453 w 3174437"/>
              <a:gd name="connsiteY6" fmla="*/ 1013460 h 4886960"/>
              <a:gd name="connsiteX7" fmla="*/ 2837913 w 3174437"/>
              <a:gd name="connsiteY7" fmla="*/ 866140 h 4886960"/>
              <a:gd name="connsiteX8" fmla="*/ 2802353 w 3174437"/>
              <a:gd name="connsiteY8" fmla="*/ 581660 h 4886960"/>
              <a:gd name="connsiteX9" fmla="*/ 2182593 w 3174437"/>
              <a:gd name="connsiteY9" fmla="*/ 177800 h 4886960"/>
              <a:gd name="connsiteX10" fmla="*/ 1557753 w 3174437"/>
              <a:gd name="connsiteY10" fmla="*/ 22860 h 4886960"/>
              <a:gd name="connsiteX11" fmla="*/ 1489173 w 3174437"/>
              <a:gd name="connsiteY11" fmla="*/ 0 h 4886960"/>
              <a:gd name="connsiteX0" fmla="*/ 2167353 w 3174290"/>
              <a:gd name="connsiteY0" fmla="*/ 4886960 h 4886960"/>
              <a:gd name="connsiteX1" fmla="*/ 198853 w 3174290"/>
              <a:gd name="connsiteY1" fmla="*/ 3629660 h 4886960"/>
              <a:gd name="connsiteX2" fmla="*/ 402053 w 3174290"/>
              <a:gd name="connsiteY2" fmla="*/ 2981960 h 4886960"/>
              <a:gd name="connsiteX3" fmla="*/ 3157953 w 3174290"/>
              <a:gd name="connsiteY3" fmla="*/ 2334260 h 4886960"/>
              <a:gd name="connsiteX4" fmla="*/ 1545053 w 3174290"/>
              <a:gd name="connsiteY4" fmla="*/ 1508760 h 4886960"/>
              <a:gd name="connsiteX5" fmla="*/ 1534893 w 3174290"/>
              <a:gd name="connsiteY5" fmla="*/ 1203960 h 4886960"/>
              <a:gd name="connsiteX6" fmla="*/ 2586453 w 3174290"/>
              <a:gd name="connsiteY6" fmla="*/ 1013460 h 4886960"/>
              <a:gd name="connsiteX7" fmla="*/ 2837913 w 3174290"/>
              <a:gd name="connsiteY7" fmla="*/ 866140 h 4886960"/>
              <a:gd name="connsiteX8" fmla="*/ 2802353 w 3174290"/>
              <a:gd name="connsiteY8" fmla="*/ 581660 h 4886960"/>
              <a:gd name="connsiteX9" fmla="*/ 2182593 w 3174290"/>
              <a:gd name="connsiteY9" fmla="*/ 177800 h 4886960"/>
              <a:gd name="connsiteX10" fmla="*/ 1557753 w 3174290"/>
              <a:gd name="connsiteY10" fmla="*/ 22860 h 4886960"/>
              <a:gd name="connsiteX11" fmla="*/ 1489173 w 3174290"/>
              <a:gd name="connsiteY11" fmla="*/ 0 h 4886960"/>
              <a:gd name="connsiteX0" fmla="*/ 2168978 w 3206149"/>
              <a:gd name="connsiteY0" fmla="*/ 4886960 h 4886960"/>
              <a:gd name="connsiteX1" fmla="*/ 200478 w 3206149"/>
              <a:gd name="connsiteY1" fmla="*/ 3629660 h 4886960"/>
              <a:gd name="connsiteX2" fmla="*/ 403678 w 3206149"/>
              <a:gd name="connsiteY2" fmla="*/ 2981960 h 4886960"/>
              <a:gd name="connsiteX3" fmla="*/ 3190058 w 3206149"/>
              <a:gd name="connsiteY3" fmla="*/ 2280920 h 4886960"/>
              <a:gd name="connsiteX4" fmla="*/ 1546678 w 3206149"/>
              <a:gd name="connsiteY4" fmla="*/ 1508760 h 4886960"/>
              <a:gd name="connsiteX5" fmla="*/ 1536518 w 3206149"/>
              <a:gd name="connsiteY5" fmla="*/ 1203960 h 4886960"/>
              <a:gd name="connsiteX6" fmla="*/ 2588078 w 3206149"/>
              <a:gd name="connsiteY6" fmla="*/ 1013460 h 4886960"/>
              <a:gd name="connsiteX7" fmla="*/ 2839538 w 3206149"/>
              <a:gd name="connsiteY7" fmla="*/ 866140 h 4886960"/>
              <a:gd name="connsiteX8" fmla="*/ 2803978 w 3206149"/>
              <a:gd name="connsiteY8" fmla="*/ 581660 h 4886960"/>
              <a:gd name="connsiteX9" fmla="*/ 2184218 w 3206149"/>
              <a:gd name="connsiteY9" fmla="*/ 177800 h 4886960"/>
              <a:gd name="connsiteX10" fmla="*/ 1559378 w 3206149"/>
              <a:gd name="connsiteY10" fmla="*/ 22860 h 4886960"/>
              <a:gd name="connsiteX11" fmla="*/ 1490798 w 3206149"/>
              <a:gd name="connsiteY11" fmla="*/ 0 h 4886960"/>
              <a:gd name="connsiteX0" fmla="*/ 2195372 w 3233925"/>
              <a:gd name="connsiteY0" fmla="*/ 4886960 h 4886960"/>
              <a:gd name="connsiteX1" fmla="*/ 226872 w 3233925"/>
              <a:gd name="connsiteY1" fmla="*/ 3629660 h 4886960"/>
              <a:gd name="connsiteX2" fmla="*/ 376732 w 3233925"/>
              <a:gd name="connsiteY2" fmla="*/ 2943860 h 4886960"/>
              <a:gd name="connsiteX3" fmla="*/ 3216452 w 3233925"/>
              <a:gd name="connsiteY3" fmla="*/ 2280920 h 4886960"/>
              <a:gd name="connsiteX4" fmla="*/ 1573072 w 3233925"/>
              <a:gd name="connsiteY4" fmla="*/ 1508760 h 4886960"/>
              <a:gd name="connsiteX5" fmla="*/ 1562912 w 3233925"/>
              <a:gd name="connsiteY5" fmla="*/ 1203960 h 4886960"/>
              <a:gd name="connsiteX6" fmla="*/ 2614472 w 3233925"/>
              <a:gd name="connsiteY6" fmla="*/ 1013460 h 4886960"/>
              <a:gd name="connsiteX7" fmla="*/ 2865932 w 3233925"/>
              <a:gd name="connsiteY7" fmla="*/ 866140 h 4886960"/>
              <a:gd name="connsiteX8" fmla="*/ 2830372 w 3233925"/>
              <a:gd name="connsiteY8" fmla="*/ 581660 h 4886960"/>
              <a:gd name="connsiteX9" fmla="*/ 2210612 w 3233925"/>
              <a:gd name="connsiteY9" fmla="*/ 177800 h 4886960"/>
              <a:gd name="connsiteX10" fmla="*/ 1585772 w 3233925"/>
              <a:gd name="connsiteY10" fmla="*/ 22860 h 4886960"/>
              <a:gd name="connsiteX11" fmla="*/ 1517192 w 3233925"/>
              <a:gd name="connsiteY11" fmla="*/ 0 h 4886960"/>
              <a:gd name="connsiteX0" fmla="*/ 2204722 w 3243275"/>
              <a:gd name="connsiteY0" fmla="*/ 4886960 h 4886960"/>
              <a:gd name="connsiteX1" fmla="*/ 220982 w 3243275"/>
              <a:gd name="connsiteY1" fmla="*/ 3644900 h 4886960"/>
              <a:gd name="connsiteX2" fmla="*/ 386082 w 3243275"/>
              <a:gd name="connsiteY2" fmla="*/ 2943860 h 4886960"/>
              <a:gd name="connsiteX3" fmla="*/ 3225802 w 3243275"/>
              <a:gd name="connsiteY3" fmla="*/ 2280920 h 4886960"/>
              <a:gd name="connsiteX4" fmla="*/ 1582422 w 3243275"/>
              <a:gd name="connsiteY4" fmla="*/ 1508760 h 4886960"/>
              <a:gd name="connsiteX5" fmla="*/ 1572262 w 3243275"/>
              <a:gd name="connsiteY5" fmla="*/ 1203960 h 4886960"/>
              <a:gd name="connsiteX6" fmla="*/ 2623822 w 3243275"/>
              <a:gd name="connsiteY6" fmla="*/ 1013460 h 4886960"/>
              <a:gd name="connsiteX7" fmla="*/ 2875282 w 3243275"/>
              <a:gd name="connsiteY7" fmla="*/ 866140 h 4886960"/>
              <a:gd name="connsiteX8" fmla="*/ 2839722 w 3243275"/>
              <a:gd name="connsiteY8" fmla="*/ 581660 h 4886960"/>
              <a:gd name="connsiteX9" fmla="*/ 2219962 w 3243275"/>
              <a:gd name="connsiteY9" fmla="*/ 177800 h 4886960"/>
              <a:gd name="connsiteX10" fmla="*/ 1595122 w 3243275"/>
              <a:gd name="connsiteY10" fmla="*/ 22860 h 4886960"/>
              <a:gd name="connsiteX11" fmla="*/ 1526542 w 3243275"/>
              <a:gd name="connsiteY11" fmla="*/ 0 h 4886960"/>
              <a:gd name="connsiteX0" fmla="*/ 2156952 w 3195505"/>
              <a:gd name="connsiteY0" fmla="*/ 4886960 h 4886960"/>
              <a:gd name="connsiteX1" fmla="*/ 173212 w 3195505"/>
              <a:gd name="connsiteY1" fmla="*/ 3644900 h 4886960"/>
              <a:gd name="connsiteX2" fmla="*/ 338312 w 3195505"/>
              <a:gd name="connsiteY2" fmla="*/ 2943860 h 4886960"/>
              <a:gd name="connsiteX3" fmla="*/ 3178032 w 3195505"/>
              <a:gd name="connsiteY3" fmla="*/ 2280920 h 4886960"/>
              <a:gd name="connsiteX4" fmla="*/ 1534652 w 3195505"/>
              <a:gd name="connsiteY4" fmla="*/ 1508760 h 4886960"/>
              <a:gd name="connsiteX5" fmla="*/ 1524492 w 3195505"/>
              <a:gd name="connsiteY5" fmla="*/ 1203960 h 4886960"/>
              <a:gd name="connsiteX6" fmla="*/ 2576052 w 3195505"/>
              <a:gd name="connsiteY6" fmla="*/ 1013460 h 4886960"/>
              <a:gd name="connsiteX7" fmla="*/ 2827512 w 3195505"/>
              <a:gd name="connsiteY7" fmla="*/ 866140 h 4886960"/>
              <a:gd name="connsiteX8" fmla="*/ 2791952 w 3195505"/>
              <a:gd name="connsiteY8" fmla="*/ 581660 h 4886960"/>
              <a:gd name="connsiteX9" fmla="*/ 2172192 w 3195505"/>
              <a:gd name="connsiteY9" fmla="*/ 177800 h 4886960"/>
              <a:gd name="connsiteX10" fmla="*/ 1547352 w 3195505"/>
              <a:gd name="connsiteY10" fmla="*/ 22860 h 4886960"/>
              <a:gd name="connsiteX11" fmla="*/ 1478772 w 3195505"/>
              <a:gd name="connsiteY11" fmla="*/ 0 h 4886960"/>
              <a:gd name="connsiteX0" fmla="*/ 2183444 w 3221997"/>
              <a:gd name="connsiteY0" fmla="*/ 4886960 h 4886960"/>
              <a:gd name="connsiteX1" fmla="*/ 199704 w 3221997"/>
              <a:gd name="connsiteY1" fmla="*/ 3644900 h 4886960"/>
              <a:gd name="connsiteX2" fmla="*/ 364804 w 3221997"/>
              <a:gd name="connsiteY2" fmla="*/ 2943860 h 4886960"/>
              <a:gd name="connsiteX3" fmla="*/ 3204524 w 3221997"/>
              <a:gd name="connsiteY3" fmla="*/ 2280920 h 4886960"/>
              <a:gd name="connsiteX4" fmla="*/ 1561144 w 3221997"/>
              <a:gd name="connsiteY4" fmla="*/ 1508760 h 4886960"/>
              <a:gd name="connsiteX5" fmla="*/ 1550984 w 3221997"/>
              <a:gd name="connsiteY5" fmla="*/ 1203960 h 4886960"/>
              <a:gd name="connsiteX6" fmla="*/ 2602544 w 3221997"/>
              <a:gd name="connsiteY6" fmla="*/ 1013460 h 4886960"/>
              <a:gd name="connsiteX7" fmla="*/ 2854004 w 3221997"/>
              <a:gd name="connsiteY7" fmla="*/ 866140 h 4886960"/>
              <a:gd name="connsiteX8" fmla="*/ 2818444 w 3221997"/>
              <a:gd name="connsiteY8" fmla="*/ 581660 h 4886960"/>
              <a:gd name="connsiteX9" fmla="*/ 2198684 w 3221997"/>
              <a:gd name="connsiteY9" fmla="*/ 177800 h 4886960"/>
              <a:gd name="connsiteX10" fmla="*/ 1573844 w 3221997"/>
              <a:gd name="connsiteY10" fmla="*/ 22860 h 4886960"/>
              <a:gd name="connsiteX11" fmla="*/ 1505264 w 3221997"/>
              <a:gd name="connsiteY11" fmla="*/ 0 h 4886960"/>
              <a:gd name="connsiteX0" fmla="*/ 2261655 w 3246868"/>
              <a:gd name="connsiteY0" fmla="*/ 4871720 h 4871720"/>
              <a:gd name="connsiteX1" fmla="*/ 224575 w 3246868"/>
              <a:gd name="connsiteY1" fmla="*/ 3644900 h 4871720"/>
              <a:gd name="connsiteX2" fmla="*/ 389675 w 3246868"/>
              <a:gd name="connsiteY2" fmla="*/ 2943860 h 4871720"/>
              <a:gd name="connsiteX3" fmla="*/ 3229395 w 3246868"/>
              <a:gd name="connsiteY3" fmla="*/ 2280920 h 4871720"/>
              <a:gd name="connsiteX4" fmla="*/ 1586015 w 3246868"/>
              <a:gd name="connsiteY4" fmla="*/ 1508760 h 4871720"/>
              <a:gd name="connsiteX5" fmla="*/ 1575855 w 3246868"/>
              <a:gd name="connsiteY5" fmla="*/ 1203960 h 4871720"/>
              <a:gd name="connsiteX6" fmla="*/ 2627415 w 3246868"/>
              <a:gd name="connsiteY6" fmla="*/ 1013460 h 4871720"/>
              <a:gd name="connsiteX7" fmla="*/ 2878875 w 3246868"/>
              <a:gd name="connsiteY7" fmla="*/ 866140 h 4871720"/>
              <a:gd name="connsiteX8" fmla="*/ 2843315 w 3246868"/>
              <a:gd name="connsiteY8" fmla="*/ 581660 h 4871720"/>
              <a:gd name="connsiteX9" fmla="*/ 2223555 w 3246868"/>
              <a:gd name="connsiteY9" fmla="*/ 177800 h 4871720"/>
              <a:gd name="connsiteX10" fmla="*/ 1598715 w 3246868"/>
              <a:gd name="connsiteY10" fmla="*/ 22860 h 4871720"/>
              <a:gd name="connsiteX11" fmla="*/ 1530135 w 3246868"/>
              <a:gd name="connsiteY11" fmla="*/ 0 h 487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6868" h="4871720">
                <a:moveTo>
                  <a:pt x="2261655" y="4871720"/>
                </a:moveTo>
                <a:cubicBezTo>
                  <a:pt x="1424513" y="4401820"/>
                  <a:pt x="536572" y="3966210"/>
                  <a:pt x="224575" y="3644900"/>
                </a:cubicBezTo>
                <a:cubicBezTo>
                  <a:pt x="-87422" y="3323590"/>
                  <a:pt x="-111128" y="3171190"/>
                  <a:pt x="389675" y="2943860"/>
                </a:cubicBezTo>
                <a:cubicBezTo>
                  <a:pt x="890478" y="2716530"/>
                  <a:pt x="3030005" y="2520103"/>
                  <a:pt x="3229395" y="2280920"/>
                </a:cubicBezTo>
                <a:cubicBezTo>
                  <a:pt x="3428785" y="2041737"/>
                  <a:pt x="1861605" y="1688253"/>
                  <a:pt x="1586015" y="1508760"/>
                </a:cubicBezTo>
                <a:cubicBezTo>
                  <a:pt x="1310425" y="1329267"/>
                  <a:pt x="1402288" y="1286510"/>
                  <a:pt x="1575855" y="1203960"/>
                </a:cubicBezTo>
                <a:cubicBezTo>
                  <a:pt x="1749422" y="1121410"/>
                  <a:pt x="2410245" y="1069763"/>
                  <a:pt x="2627415" y="1013460"/>
                </a:cubicBezTo>
                <a:cubicBezTo>
                  <a:pt x="2844585" y="957157"/>
                  <a:pt x="2842892" y="938107"/>
                  <a:pt x="2878875" y="866140"/>
                </a:cubicBezTo>
                <a:cubicBezTo>
                  <a:pt x="2914858" y="794173"/>
                  <a:pt x="2952535" y="696383"/>
                  <a:pt x="2843315" y="581660"/>
                </a:cubicBezTo>
                <a:cubicBezTo>
                  <a:pt x="2734095" y="466937"/>
                  <a:pt x="2430988" y="270933"/>
                  <a:pt x="2223555" y="177800"/>
                </a:cubicBezTo>
                <a:cubicBezTo>
                  <a:pt x="2016122" y="84667"/>
                  <a:pt x="1598715" y="22860"/>
                  <a:pt x="1598715" y="22860"/>
                </a:cubicBezTo>
                <a:lnTo>
                  <a:pt x="1530135" y="0"/>
                </a:lnTo>
              </a:path>
            </a:pathLst>
          </a:cu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33" name="Группа 32">
            <a:extLst>
              <a:ext uri="{FF2B5EF4-FFF2-40B4-BE49-F238E27FC236}">
                <a16:creationId xmlns:a16="http://schemas.microsoft.com/office/drawing/2014/main" xmlns="" id="{293F4BF0-4337-41E5-9CC1-35D3F3C1ECED}"/>
              </a:ext>
            </a:extLst>
          </p:cNvPr>
          <p:cNvGrpSpPr/>
          <p:nvPr/>
        </p:nvGrpSpPr>
        <p:grpSpPr>
          <a:xfrm>
            <a:off x="5244673" y="1439038"/>
            <a:ext cx="598146" cy="559181"/>
            <a:chOff x="5089369" y="1293851"/>
            <a:chExt cx="753450" cy="704369"/>
          </a:xfrm>
        </p:grpSpPr>
        <p:sp>
          <p:nvSpPr>
            <p:cNvPr id="28" name="Овал 27">
              <a:extLst>
                <a:ext uri="{FF2B5EF4-FFF2-40B4-BE49-F238E27FC236}">
                  <a16:creationId xmlns:a16="http://schemas.microsoft.com/office/drawing/2014/main" xmlns="" id="{D8453D93-83BF-4D82-BC2A-BAC38F05E73F}"/>
                </a:ext>
              </a:extLst>
            </p:cNvPr>
            <p:cNvSpPr/>
            <p:nvPr/>
          </p:nvSpPr>
          <p:spPr>
            <a:xfrm>
              <a:off x="5707819" y="1863220"/>
              <a:ext cx="135000" cy="135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29" name="Прямоугольный треугольник 28">
              <a:extLst>
                <a:ext uri="{FF2B5EF4-FFF2-40B4-BE49-F238E27FC236}">
                  <a16:creationId xmlns:a16="http://schemas.microsoft.com/office/drawing/2014/main" xmlns="" id="{3B104F09-A5A3-4DFB-904E-346E1B4C7BBC}"/>
                </a:ext>
              </a:extLst>
            </p:cNvPr>
            <p:cNvSpPr/>
            <p:nvPr/>
          </p:nvSpPr>
          <p:spPr>
            <a:xfrm rot="10800000">
              <a:off x="5640319" y="1300720"/>
              <a:ext cx="135000" cy="585000"/>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32" name="Полилиния: фигура 31">
              <a:extLst>
                <a:ext uri="{FF2B5EF4-FFF2-40B4-BE49-F238E27FC236}">
                  <a16:creationId xmlns:a16="http://schemas.microsoft.com/office/drawing/2014/main" xmlns="" id="{2D5E73CE-AB47-4653-9AD9-DA200277F9C8}"/>
                </a:ext>
              </a:extLst>
            </p:cNvPr>
            <p:cNvSpPr/>
            <p:nvPr/>
          </p:nvSpPr>
          <p:spPr>
            <a:xfrm>
              <a:off x="5089369" y="1293851"/>
              <a:ext cx="675000" cy="360000"/>
            </a:xfrm>
            <a:custGeom>
              <a:avLst/>
              <a:gdLst>
                <a:gd name="connsiteX0" fmla="*/ 0 w 675000"/>
                <a:gd name="connsiteY0" fmla="*/ 0 h 360000"/>
                <a:gd name="connsiteX1" fmla="*/ 675000 w 675000"/>
                <a:gd name="connsiteY1" fmla="*/ 0 h 360000"/>
                <a:gd name="connsiteX2" fmla="*/ 675000 w 675000"/>
                <a:gd name="connsiteY2" fmla="*/ 360000 h 360000"/>
                <a:gd name="connsiteX3" fmla="*/ 222857 w 67500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675000" h="360000">
                  <a:moveTo>
                    <a:pt x="0" y="0"/>
                  </a:moveTo>
                  <a:lnTo>
                    <a:pt x="675000" y="0"/>
                  </a:lnTo>
                  <a:lnTo>
                    <a:pt x="675000" y="360000"/>
                  </a:lnTo>
                  <a:lnTo>
                    <a:pt x="222857" y="3600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solidFill>
                  <a:schemeClr val="bg1"/>
                </a:solidFill>
              </a:endParaRPr>
            </a:p>
          </p:txBody>
        </p:sp>
      </p:grpSp>
      <p:grpSp>
        <p:nvGrpSpPr>
          <p:cNvPr id="38" name="Группа 37">
            <a:extLst>
              <a:ext uri="{FF2B5EF4-FFF2-40B4-BE49-F238E27FC236}">
                <a16:creationId xmlns:a16="http://schemas.microsoft.com/office/drawing/2014/main" xmlns="" id="{709121E2-DACC-44E4-A408-A0DC61C8B64A}"/>
              </a:ext>
            </a:extLst>
          </p:cNvPr>
          <p:cNvGrpSpPr/>
          <p:nvPr/>
        </p:nvGrpSpPr>
        <p:grpSpPr>
          <a:xfrm flipH="1">
            <a:off x="7999019" y="3654000"/>
            <a:ext cx="686237" cy="641534"/>
            <a:chOff x="5089369" y="1293851"/>
            <a:chExt cx="753450" cy="704369"/>
          </a:xfrm>
        </p:grpSpPr>
        <p:sp>
          <p:nvSpPr>
            <p:cNvPr id="39" name="Овал 38">
              <a:extLst>
                <a:ext uri="{FF2B5EF4-FFF2-40B4-BE49-F238E27FC236}">
                  <a16:creationId xmlns:a16="http://schemas.microsoft.com/office/drawing/2014/main" xmlns="" id="{4176BDC2-33C1-41E3-A586-F2707DF032D0}"/>
                </a:ext>
              </a:extLst>
            </p:cNvPr>
            <p:cNvSpPr/>
            <p:nvPr/>
          </p:nvSpPr>
          <p:spPr>
            <a:xfrm>
              <a:off x="5707819" y="1863220"/>
              <a:ext cx="135000" cy="135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40" name="Прямоугольный треугольник 39">
              <a:extLst>
                <a:ext uri="{FF2B5EF4-FFF2-40B4-BE49-F238E27FC236}">
                  <a16:creationId xmlns:a16="http://schemas.microsoft.com/office/drawing/2014/main" xmlns="" id="{773E590D-37BF-40A8-B51E-B92D68E03132}"/>
                </a:ext>
              </a:extLst>
            </p:cNvPr>
            <p:cNvSpPr/>
            <p:nvPr/>
          </p:nvSpPr>
          <p:spPr>
            <a:xfrm rot="10800000">
              <a:off x="5640319" y="1300720"/>
              <a:ext cx="135000" cy="585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41" name="Полилиния: фигура 40">
              <a:extLst>
                <a:ext uri="{FF2B5EF4-FFF2-40B4-BE49-F238E27FC236}">
                  <a16:creationId xmlns:a16="http://schemas.microsoft.com/office/drawing/2014/main" xmlns="" id="{9B2811C4-981E-42DA-99F6-5335F4AF1E4F}"/>
                </a:ext>
              </a:extLst>
            </p:cNvPr>
            <p:cNvSpPr/>
            <p:nvPr/>
          </p:nvSpPr>
          <p:spPr>
            <a:xfrm>
              <a:off x="5089369" y="1293851"/>
              <a:ext cx="675000" cy="360000"/>
            </a:xfrm>
            <a:custGeom>
              <a:avLst/>
              <a:gdLst>
                <a:gd name="connsiteX0" fmla="*/ 0 w 675000"/>
                <a:gd name="connsiteY0" fmla="*/ 0 h 360000"/>
                <a:gd name="connsiteX1" fmla="*/ 675000 w 675000"/>
                <a:gd name="connsiteY1" fmla="*/ 0 h 360000"/>
                <a:gd name="connsiteX2" fmla="*/ 675000 w 675000"/>
                <a:gd name="connsiteY2" fmla="*/ 360000 h 360000"/>
                <a:gd name="connsiteX3" fmla="*/ 222857 w 67500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675000" h="360000">
                  <a:moveTo>
                    <a:pt x="0" y="0"/>
                  </a:moveTo>
                  <a:lnTo>
                    <a:pt x="675000" y="0"/>
                  </a:lnTo>
                  <a:lnTo>
                    <a:pt x="675000" y="360000"/>
                  </a:lnTo>
                  <a:lnTo>
                    <a:pt x="222857" y="36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solidFill>
                  <a:schemeClr val="bg1"/>
                </a:solidFill>
              </a:endParaRPr>
            </a:p>
          </p:txBody>
        </p:sp>
      </p:grpSp>
      <p:grpSp>
        <p:nvGrpSpPr>
          <p:cNvPr id="42" name="Группа 41">
            <a:extLst>
              <a:ext uri="{FF2B5EF4-FFF2-40B4-BE49-F238E27FC236}">
                <a16:creationId xmlns:a16="http://schemas.microsoft.com/office/drawing/2014/main" xmlns="" id="{D238A745-422A-4702-9F6C-EE0CBBCCE4C6}"/>
              </a:ext>
            </a:extLst>
          </p:cNvPr>
          <p:cNvGrpSpPr/>
          <p:nvPr/>
        </p:nvGrpSpPr>
        <p:grpSpPr>
          <a:xfrm>
            <a:off x="5437104" y="2430633"/>
            <a:ext cx="720195" cy="673280"/>
            <a:chOff x="5089369" y="1293851"/>
            <a:chExt cx="753450" cy="704369"/>
          </a:xfrm>
        </p:grpSpPr>
        <p:sp>
          <p:nvSpPr>
            <p:cNvPr id="43" name="Овал 42">
              <a:extLst>
                <a:ext uri="{FF2B5EF4-FFF2-40B4-BE49-F238E27FC236}">
                  <a16:creationId xmlns:a16="http://schemas.microsoft.com/office/drawing/2014/main" xmlns="" id="{AF4B85A1-2F70-4842-AD82-115F05A2FBB0}"/>
                </a:ext>
              </a:extLst>
            </p:cNvPr>
            <p:cNvSpPr/>
            <p:nvPr/>
          </p:nvSpPr>
          <p:spPr>
            <a:xfrm>
              <a:off x="5707819" y="1863220"/>
              <a:ext cx="135000" cy="135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44" name="Прямоугольный треугольник 43">
              <a:extLst>
                <a:ext uri="{FF2B5EF4-FFF2-40B4-BE49-F238E27FC236}">
                  <a16:creationId xmlns:a16="http://schemas.microsoft.com/office/drawing/2014/main" xmlns="" id="{1A00B36A-32B2-42EB-8BFC-E9D1142F0332}"/>
                </a:ext>
              </a:extLst>
            </p:cNvPr>
            <p:cNvSpPr/>
            <p:nvPr/>
          </p:nvSpPr>
          <p:spPr>
            <a:xfrm rot="10800000">
              <a:off x="5640319" y="1300720"/>
              <a:ext cx="135000" cy="585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45" name="Полилиния: фигура 44">
              <a:extLst>
                <a:ext uri="{FF2B5EF4-FFF2-40B4-BE49-F238E27FC236}">
                  <a16:creationId xmlns:a16="http://schemas.microsoft.com/office/drawing/2014/main" xmlns="" id="{52A5CAF9-2E03-498C-B119-347173EECE66}"/>
                </a:ext>
              </a:extLst>
            </p:cNvPr>
            <p:cNvSpPr/>
            <p:nvPr/>
          </p:nvSpPr>
          <p:spPr>
            <a:xfrm>
              <a:off x="5089369" y="1293851"/>
              <a:ext cx="675000" cy="360000"/>
            </a:xfrm>
            <a:custGeom>
              <a:avLst/>
              <a:gdLst>
                <a:gd name="connsiteX0" fmla="*/ 0 w 675000"/>
                <a:gd name="connsiteY0" fmla="*/ 0 h 360000"/>
                <a:gd name="connsiteX1" fmla="*/ 675000 w 675000"/>
                <a:gd name="connsiteY1" fmla="*/ 0 h 360000"/>
                <a:gd name="connsiteX2" fmla="*/ 675000 w 675000"/>
                <a:gd name="connsiteY2" fmla="*/ 360000 h 360000"/>
                <a:gd name="connsiteX3" fmla="*/ 222857 w 67500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675000" h="360000">
                  <a:moveTo>
                    <a:pt x="0" y="0"/>
                  </a:moveTo>
                  <a:lnTo>
                    <a:pt x="675000" y="0"/>
                  </a:lnTo>
                  <a:lnTo>
                    <a:pt x="675000" y="360000"/>
                  </a:lnTo>
                  <a:lnTo>
                    <a:pt x="222857" y="360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solidFill>
                  <a:schemeClr val="bg1"/>
                </a:solidFill>
              </a:endParaRPr>
            </a:p>
          </p:txBody>
        </p:sp>
      </p:grpSp>
      <p:grpSp>
        <p:nvGrpSpPr>
          <p:cNvPr id="46" name="Группа 45">
            <a:extLst>
              <a:ext uri="{FF2B5EF4-FFF2-40B4-BE49-F238E27FC236}">
                <a16:creationId xmlns:a16="http://schemas.microsoft.com/office/drawing/2014/main" xmlns="" id="{2783748F-2D16-441F-807D-6536C070D796}"/>
              </a:ext>
            </a:extLst>
          </p:cNvPr>
          <p:cNvGrpSpPr/>
          <p:nvPr/>
        </p:nvGrpSpPr>
        <p:grpSpPr>
          <a:xfrm>
            <a:off x="3055227" y="4533901"/>
            <a:ext cx="979199" cy="915412"/>
            <a:chOff x="5089369" y="1293851"/>
            <a:chExt cx="753450" cy="704369"/>
          </a:xfrm>
        </p:grpSpPr>
        <p:sp>
          <p:nvSpPr>
            <p:cNvPr id="47" name="Овал 46">
              <a:extLst>
                <a:ext uri="{FF2B5EF4-FFF2-40B4-BE49-F238E27FC236}">
                  <a16:creationId xmlns:a16="http://schemas.microsoft.com/office/drawing/2014/main" xmlns="" id="{A4D30AD6-FBA3-4814-A5A3-28C7AA400621}"/>
                </a:ext>
              </a:extLst>
            </p:cNvPr>
            <p:cNvSpPr/>
            <p:nvPr/>
          </p:nvSpPr>
          <p:spPr>
            <a:xfrm>
              <a:off x="5707819" y="1863220"/>
              <a:ext cx="135000" cy="135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48" name="Прямоугольный треугольник 47">
              <a:extLst>
                <a:ext uri="{FF2B5EF4-FFF2-40B4-BE49-F238E27FC236}">
                  <a16:creationId xmlns:a16="http://schemas.microsoft.com/office/drawing/2014/main" xmlns="" id="{87314034-9850-4846-BB02-3CB360C360C7}"/>
                </a:ext>
              </a:extLst>
            </p:cNvPr>
            <p:cNvSpPr/>
            <p:nvPr/>
          </p:nvSpPr>
          <p:spPr>
            <a:xfrm rot="10800000">
              <a:off x="5640319" y="1300720"/>
              <a:ext cx="135000" cy="585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49" name="Полилиния: фигура 48">
              <a:extLst>
                <a:ext uri="{FF2B5EF4-FFF2-40B4-BE49-F238E27FC236}">
                  <a16:creationId xmlns:a16="http://schemas.microsoft.com/office/drawing/2014/main" xmlns="" id="{738BCAFF-CC2A-4B9D-B137-F75210F31B0F}"/>
                </a:ext>
              </a:extLst>
            </p:cNvPr>
            <p:cNvSpPr/>
            <p:nvPr/>
          </p:nvSpPr>
          <p:spPr>
            <a:xfrm>
              <a:off x="5089369" y="1293851"/>
              <a:ext cx="675000" cy="360000"/>
            </a:xfrm>
            <a:custGeom>
              <a:avLst/>
              <a:gdLst>
                <a:gd name="connsiteX0" fmla="*/ 0 w 675000"/>
                <a:gd name="connsiteY0" fmla="*/ 0 h 360000"/>
                <a:gd name="connsiteX1" fmla="*/ 675000 w 675000"/>
                <a:gd name="connsiteY1" fmla="*/ 0 h 360000"/>
                <a:gd name="connsiteX2" fmla="*/ 675000 w 675000"/>
                <a:gd name="connsiteY2" fmla="*/ 360000 h 360000"/>
                <a:gd name="connsiteX3" fmla="*/ 222857 w 67500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675000" h="360000">
                  <a:moveTo>
                    <a:pt x="0" y="0"/>
                  </a:moveTo>
                  <a:lnTo>
                    <a:pt x="675000" y="0"/>
                  </a:lnTo>
                  <a:lnTo>
                    <a:pt x="675000" y="360000"/>
                  </a:lnTo>
                  <a:lnTo>
                    <a:pt x="222857" y="36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solidFill>
                  <a:schemeClr val="bg1"/>
                </a:solidFill>
              </a:endParaRPr>
            </a:p>
          </p:txBody>
        </p:sp>
      </p:grpSp>
      <p:grpSp>
        <p:nvGrpSpPr>
          <p:cNvPr id="50" name="Группа 49">
            <a:extLst>
              <a:ext uri="{FF2B5EF4-FFF2-40B4-BE49-F238E27FC236}">
                <a16:creationId xmlns:a16="http://schemas.microsoft.com/office/drawing/2014/main" xmlns="" id="{526ECD3C-A9A1-4DA2-95FA-95832BE7104F}"/>
              </a:ext>
            </a:extLst>
          </p:cNvPr>
          <p:cNvGrpSpPr/>
          <p:nvPr/>
        </p:nvGrpSpPr>
        <p:grpSpPr>
          <a:xfrm flipH="1">
            <a:off x="6891234" y="5704126"/>
            <a:ext cx="1071220" cy="1001439"/>
            <a:chOff x="5089369" y="1293851"/>
            <a:chExt cx="753450" cy="704369"/>
          </a:xfrm>
        </p:grpSpPr>
        <p:sp>
          <p:nvSpPr>
            <p:cNvPr id="51" name="Овал 50">
              <a:extLst>
                <a:ext uri="{FF2B5EF4-FFF2-40B4-BE49-F238E27FC236}">
                  <a16:creationId xmlns:a16="http://schemas.microsoft.com/office/drawing/2014/main" xmlns="" id="{2044A810-0D7B-4669-8408-01D8F8480E75}"/>
                </a:ext>
              </a:extLst>
            </p:cNvPr>
            <p:cNvSpPr/>
            <p:nvPr/>
          </p:nvSpPr>
          <p:spPr>
            <a:xfrm>
              <a:off x="5707819" y="1863220"/>
              <a:ext cx="135000" cy="135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2" name="Прямоугольный треугольник 51">
              <a:extLst>
                <a:ext uri="{FF2B5EF4-FFF2-40B4-BE49-F238E27FC236}">
                  <a16:creationId xmlns:a16="http://schemas.microsoft.com/office/drawing/2014/main" xmlns="" id="{0DE9AA0A-B450-42D2-A9CD-2C90D23E988A}"/>
                </a:ext>
              </a:extLst>
            </p:cNvPr>
            <p:cNvSpPr/>
            <p:nvPr/>
          </p:nvSpPr>
          <p:spPr>
            <a:xfrm rot="10800000">
              <a:off x="5640319" y="1300720"/>
              <a:ext cx="135000" cy="585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Полилиния: фигура 52">
              <a:extLst>
                <a:ext uri="{FF2B5EF4-FFF2-40B4-BE49-F238E27FC236}">
                  <a16:creationId xmlns:a16="http://schemas.microsoft.com/office/drawing/2014/main" xmlns="" id="{32FE5F23-A964-4596-8B9E-31D1FEB78C1B}"/>
                </a:ext>
              </a:extLst>
            </p:cNvPr>
            <p:cNvSpPr/>
            <p:nvPr/>
          </p:nvSpPr>
          <p:spPr>
            <a:xfrm>
              <a:off x="5089369" y="1293851"/>
              <a:ext cx="675000" cy="360000"/>
            </a:xfrm>
            <a:custGeom>
              <a:avLst/>
              <a:gdLst>
                <a:gd name="connsiteX0" fmla="*/ 0 w 675000"/>
                <a:gd name="connsiteY0" fmla="*/ 0 h 360000"/>
                <a:gd name="connsiteX1" fmla="*/ 675000 w 675000"/>
                <a:gd name="connsiteY1" fmla="*/ 0 h 360000"/>
                <a:gd name="connsiteX2" fmla="*/ 675000 w 675000"/>
                <a:gd name="connsiteY2" fmla="*/ 360000 h 360000"/>
                <a:gd name="connsiteX3" fmla="*/ 222857 w 67500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675000" h="360000">
                  <a:moveTo>
                    <a:pt x="0" y="0"/>
                  </a:moveTo>
                  <a:lnTo>
                    <a:pt x="675000" y="0"/>
                  </a:lnTo>
                  <a:lnTo>
                    <a:pt x="675000" y="360000"/>
                  </a:lnTo>
                  <a:lnTo>
                    <a:pt x="222857"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grpSp>
      <p:sp>
        <p:nvSpPr>
          <p:cNvPr id="60" name="TextBox 59">
            <a:extLst>
              <a:ext uri="{FF2B5EF4-FFF2-40B4-BE49-F238E27FC236}">
                <a16:creationId xmlns:a16="http://schemas.microsoft.com/office/drawing/2014/main" xmlns="" id="{C4CDC795-06C0-435B-AFF1-F909B2D36DCE}"/>
              </a:ext>
            </a:extLst>
          </p:cNvPr>
          <p:cNvSpPr txBox="1"/>
          <p:nvPr/>
        </p:nvSpPr>
        <p:spPr>
          <a:xfrm>
            <a:off x="5871859" y="778506"/>
            <a:ext cx="5672442" cy="1077218"/>
          </a:xfrm>
          <a:prstGeom prst="rect">
            <a:avLst/>
          </a:prstGeom>
          <a:noFill/>
        </p:spPr>
        <p:txBody>
          <a:bodyPr wrap="square" rtlCol="0">
            <a:spAutoFit/>
          </a:bodyPr>
          <a:lstStyle/>
          <a:p>
            <a:pPr algn="just"/>
            <a:r>
              <a:rPr lang="kk-KZ" sz="1600" b="0" i="0" u="none" strike="noStrike" baseline="0" dirty="0" smtClean="0">
                <a:solidFill>
                  <a:srgbClr val="000000"/>
                </a:solidFill>
                <a:latin typeface="Times New Roman" panose="02020603050405020304" pitchFamily="18" charset="0"/>
              </a:rPr>
              <a:t>5) білім алушыларға, олардың ата-аналарына жиынтық бағалау нәтижелерін ұсыну үшін бөлім/ортақ тақырыптар бойынша жиынтық бағалау рубрикасын құрастыру, бағалау критерийлеріне сәйкес деңгейлерлерді сипаттау. </a:t>
            </a:r>
            <a:endParaRPr lang="kk-KZ" sz="1600" dirty="0"/>
          </a:p>
        </p:txBody>
      </p:sp>
      <p:sp>
        <p:nvSpPr>
          <p:cNvPr id="64" name="TextBox 63">
            <a:extLst>
              <a:ext uri="{FF2B5EF4-FFF2-40B4-BE49-F238E27FC236}">
                <a16:creationId xmlns:a16="http://schemas.microsoft.com/office/drawing/2014/main" xmlns="" id="{88EEA30B-BDCE-4260-BB8F-7D0FAC5EEE3F}"/>
              </a:ext>
            </a:extLst>
          </p:cNvPr>
          <p:cNvSpPr txBox="1"/>
          <p:nvPr/>
        </p:nvSpPr>
        <p:spPr>
          <a:xfrm>
            <a:off x="514126" y="4975959"/>
            <a:ext cx="2910516" cy="1569660"/>
          </a:xfrm>
          <a:prstGeom prst="rect">
            <a:avLst/>
          </a:prstGeom>
          <a:noFill/>
        </p:spPr>
        <p:txBody>
          <a:bodyPr wrap="square" rtlCol="0">
            <a:spAutoFit/>
          </a:bodyPr>
          <a:lstStyle/>
          <a:p>
            <a:pPr algn="just"/>
            <a:r>
              <a:rPr lang="kk-KZ" sz="1600" b="0" i="0" u="none" strike="noStrike" baseline="0" dirty="0" smtClean="0">
                <a:solidFill>
                  <a:srgbClr val="000000"/>
                </a:solidFill>
                <a:latin typeface="Times New Roman" panose="02020603050405020304" pitchFamily="18" charset="0"/>
              </a:rPr>
              <a:t>2) жиынтық бағалауда тексерілетін оқу мақсаттарына сәйкес бағалау критерийлерін анықтау, оларды ойлау дағдыларының деңгейлерімен сәйкестендіру; </a:t>
            </a:r>
          </a:p>
        </p:txBody>
      </p:sp>
      <p:sp>
        <p:nvSpPr>
          <p:cNvPr id="65" name="TextBox 64">
            <a:extLst>
              <a:ext uri="{FF2B5EF4-FFF2-40B4-BE49-F238E27FC236}">
                <a16:creationId xmlns:a16="http://schemas.microsoft.com/office/drawing/2014/main" xmlns="" id="{2998B930-EB81-454C-B40A-B674EC991625}"/>
              </a:ext>
            </a:extLst>
          </p:cNvPr>
          <p:cNvSpPr txBox="1"/>
          <p:nvPr/>
        </p:nvSpPr>
        <p:spPr>
          <a:xfrm>
            <a:off x="8159854" y="5636875"/>
            <a:ext cx="3905146" cy="830997"/>
          </a:xfrm>
          <a:prstGeom prst="rect">
            <a:avLst/>
          </a:prstGeom>
          <a:noFill/>
        </p:spPr>
        <p:txBody>
          <a:bodyPr wrap="square" rtlCol="0">
            <a:spAutoFit/>
          </a:bodyPr>
          <a:lstStyle/>
          <a:p>
            <a:pPr algn="just"/>
            <a:r>
              <a:rPr lang="kk-KZ" sz="1600" b="0" i="0" u="none" strike="noStrike" baseline="0" dirty="0" smtClean="0">
                <a:solidFill>
                  <a:srgbClr val="000000"/>
                </a:solidFill>
                <a:latin typeface="Times New Roman" panose="02020603050405020304" pitchFamily="18" charset="0"/>
              </a:rPr>
              <a:t>1) оқу бағдарламасын, бөлім/ортақ тақырыптар бойынша оқу мақсаттарын талдау; </a:t>
            </a:r>
          </a:p>
        </p:txBody>
      </p:sp>
      <p:sp>
        <p:nvSpPr>
          <p:cNvPr id="2" name="Скругленный прямоугольник 1"/>
          <p:cNvSpPr/>
          <p:nvPr/>
        </p:nvSpPr>
        <p:spPr>
          <a:xfrm>
            <a:off x="500925" y="324000"/>
            <a:ext cx="4650390" cy="7741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600" b="1" i="0" u="none" strike="noStrike" baseline="0" dirty="0" smtClean="0">
                <a:solidFill>
                  <a:srgbClr val="000000"/>
                </a:solidFill>
                <a:latin typeface="Times New Roman" panose="02020603050405020304" pitchFamily="18" charset="0"/>
              </a:rPr>
              <a:t>Бөлім бойынша жиынтық бағалау тапсырмаларын әзірлеу алгоритмі келесі кезеңдерден тұрады: </a:t>
            </a:r>
          </a:p>
        </p:txBody>
      </p:sp>
      <p:sp>
        <p:nvSpPr>
          <p:cNvPr id="55" name="TextBox 54">
            <a:extLst>
              <a:ext uri="{FF2B5EF4-FFF2-40B4-BE49-F238E27FC236}">
                <a16:creationId xmlns:a16="http://schemas.microsoft.com/office/drawing/2014/main" xmlns="" id="{88EEA30B-BDCE-4260-BB8F-7D0FAC5EEE3F}"/>
              </a:ext>
            </a:extLst>
          </p:cNvPr>
          <p:cNvSpPr txBox="1"/>
          <p:nvPr/>
        </p:nvSpPr>
        <p:spPr>
          <a:xfrm>
            <a:off x="8866543" y="3146168"/>
            <a:ext cx="3015000" cy="1569660"/>
          </a:xfrm>
          <a:prstGeom prst="rect">
            <a:avLst/>
          </a:prstGeom>
          <a:noFill/>
        </p:spPr>
        <p:txBody>
          <a:bodyPr wrap="square" rtlCol="0">
            <a:spAutoFit/>
          </a:bodyPr>
          <a:lstStyle/>
          <a:p>
            <a:pPr algn="just"/>
            <a:r>
              <a:rPr lang="kk-KZ" sz="1600" b="0" i="0" u="none" strike="noStrike" baseline="0" dirty="0" smtClean="0">
                <a:solidFill>
                  <a:srgbClr val="000000"/>
                </a:solidFill>
                <a:latin typeface="Times New Roman" panose="02020603050405020304" pitchFamily="18" charset="0"/>
              </a:rPr>
              <a:t>3) ойлау дағдыларының деңгейлеріне сәйкес келетін тексерілетін критерийлердің, оқу мақсаттарының мазмұнын қамтитын бір немесе бірнеше тапсырма дайындау; </a:t>
            </a:r>
          </a:p>
        </p:txBody>
      </p:sp>
      <p:sp>
        <p:nvSpPr>
          <p:cNvPr id="56" name="TextBox 55">
            <a:extLst>
              <a:ext uri="{FF2B5EF4-FFF2-40B4-BE49-F238E27FC236}">
                <a16:creationId xmlns:a16="http://schemas.microsoft.com/office/drawing/2014/main" xmlns="" id="{88EEA30B-BDCE-4260-BB8F-7D0FAC5EEE3F}"/>
              </a:ext>
            </a:extLst>
          </p:cNvPr>
          <p:cNvSpPr txBox="1"/>
          <p:nvPr/>
        </p:nvSpPr>
        <p:spPr>
          <a:xfrm>
            <a:off x="2268264" y="2523640"/>
            <a:ext cx="3195401" cy="584775"/>
          </a:xfrm>
          <a:prstGeom prst="rect">
            <a:avLst/>
          </a:prstGeom>
          <a:noFill/>
        </p:spPr>
        <p:txBody>
          <a:bodyPr wrap="square" rtlCol="0">
            <a:spAutoFit/>
          </a:bodyPr>
          <a:lstStyle/>
          <a:p>
            <a:pPr algn="just"/>
            <a:r>
              <a:rPr lang="kk-KZ" sz="1600" b="0" i="0" u="none" strike="noStrike" baseline="0" dirty="0" smtClean="0">
                <a:solidFill>
                  <a:srgbClr val="000000"/>
                </a:solidFill>
                <a:latin typeface="Times New Roman" panose="02020603050405020304" pitchFamily="18" charset="0"/>
              </a:rPr>
              <a:t>4) әр тапсырмаға дескрипторлар құрастыру және балл белгілеу; </a:t>
            </a:r>
          </a:p>
        </p:txBody>
      </p:sp>
    </p:spTree>
    <p:extLst>
      <p:ext uri="{BB962C8B-B14F-4D97-AF65-F5344CB8AC3E}">
        <p14:creationId xmlns:p14="http://schemas.microsoft.com/office/powerpoint/2010/main" val="3761163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20.03-25.03, удаленная работа\4. Июнь,2020\shkolnye\67.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solidFill>
              <a:schemeClr val="accent4">
                <a:lumMod val="60000"/>
                <a:lumOff val="40000"/>
              </a:schemeClr>
            </a:solidFill>
            <a:miter lim="800000"/>
            <a:headEnd/>
            <a:tailEnd/>
          </a:ln>
        </p:spPr>
      </p:pic>
      <p:sp>
        <p:nvSpPr>
          <p:cNvPr id="3" name="Прямоугольник 2"/>
          <p:cNvSpPr/>
          <p:nvPr/>
        </p:nvSpPr>
        <p:spPr>
          <a:xfrm>
            <a:off x="2400300" y="5168900"/>
            <a:ext cx="8113713" cy="79216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74813" y="460375"/>
            <a:ext cx="8707437" cy="830997"/>
          </a:xfrm>
          <a:prstGeom prst="rect">
            <a:avLst/>
          </a:prstGeom>
        </p:spPr>
        <p:txBody>
          <a:bodyPr>
            <a:spAutoFit/>
          </a:bodyPr>
          <a:lstStyle/>
          <a:p>
            <a:pPr indent="463795" algn="ctr">
              <a:defRPr/>
            </a:pPr>
            <a:r>
              <a:rPr lang="kk-KZ" sz="2400" b="1" dirty="0">
                <a:latin typeface="Times New Roman" panose="02020603050405020304" pitchFamily="18" charset="0"/>
                <a:cs typeface="Times New Roman" panose="02020603050405020304" pitchFamily="18" charset="0"/>
              </a:rPr>
              <a:t>Бөлім бойынша жиынтық бағалау тапсырмаларын әзірлеу алгоритмі </a:t>
            </a:r>
            <a:endParaRPr lang="ru-RU" altLang="ru-RU" sz="2400" b="1" dirty="0">
              <a:latin typeface="Times New Roman" panose="02020603050405020304" pitchFamily="18" charset="0"/>
              <a:cs typeface="Times New Roman" panose="02020603050405020304" pitchFamily="18" charset="0"/>
            </a:endParaRPr>
          </a:p>
        </p:txBody>
      </p:sp>
      <p:sp>
        <p:nvSpPr>
          <p:cNvPr id="5" name="Прямоугольник 11"/>
          <p:cNvSpPr>
            <a:spLocks noChangeArrowheads="1"/>
          </p:cNvSpPr>
          <p:nvPr/>
        </p:nvSpPr>
        <p:spPr bwMode="auto">
          <a:xfrm>
            <a:off x="3200401" y="5394842"/>
            <a:ext cx="4583112" cy="36933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kk-KZ" altLang="ru-RU" b="1" dirty="0">
                <a:solidFill>
                  <a:schemeClr val="bg1"/>
                </a:solidFill>
                <a:latin typeface="Times New Roman" panose="02020603050405020304" pitchFamily="18" charset="0"/>
                <a:cs typeface="Times New Roman" panose="02020603050405020304" pitchFamily="18" charset="0"/>
              </a:rPr>
              <a:t>Оқу бағдарламасына шолу жасау </a:t>
            </a:r>
            <a:endParaRPr lang="ru-RU" altLang="ru-RU" b="1"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455988" y="4484688"/>
            <a:ext cx="7058025" cy="6207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540250" y="3627438"/>
            <a:ext cx="5937250" cy="79057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567363" y="2768600"/>
            <a:ext cx="4946650" cy="79216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623050" y="1911350"/>
            <a:ext cx="3890963" cy="79216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612063" y="1054100"/>
            <a:ext cx="2901950" cy="79216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b="1" dirty="0">
              <a:latin typeface="Times New Roman" panose="02020603050405020304" pitchFamily="18" charset="0"/>
              <a:cs typeface="Times New Roman" panose="02020603050405020304" pitchFamily="18" charset="0"/>
            </a:endParaRPr>
          </a:p>
        </p:txBody>
      </p:sp>
      <p:sp>
        <p:nvSpPr>
          <p:cNvPr id="11" name="Прямоугольник 18"/>
          <p:cNvSpPr>
            <a:spLocks noChangeArrowheads="1"/>
          </p:cNvSpPr>
          <p:nvPr/>
        </p:nvSpPr>
        <p:spPr bwMode="auto">
          <a:xfrm>
            <a:off x="4204134" y="4683125"/>
            <a:ext cx="2510559" cy="369332"/>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ru-RU" altLang="ru-RU" b="1" dirty="0">
                <a:solidFill>
                  <a:schemeClr val="bg1"/>
                </a:solidFill>
                <a:latin typeface="Times New Roman" panose="02020603050405020304" pitchFamily="18" charset="0"/>
                <a:cs typeface="Times New Roman" panose="02020603050405020304" pitchFamily="18" charset="0"/>
              </a:rPr>
              <a:t>Бағалау критерийлері</a:t>
            </a:r>
          </a:p>
        </p:txBody>
      </p:sp>
      <p:sp>
        <p:nvSpPr>
          <p:cNvPr id="12" name="Прямоугольник 19"/>
          <p:cNvSpPr>
            <a:spLocks noChangeArrowheads="1"/>
          </p:cNvSpPr>
          <p:nvPr/>
        </p:nvSpPr>
        <p:spPr bwMode="auto">
          <a:xfrm>
            <a:off x="4906963" y="3890963"/>
            <a:ext cx="4583112" cy="36933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kk-KZ" altLang="ru-RU" b="1">
                <a:solidFill>
                  <a:schemeClr val="bg1"/>
                </a:solidFill>
                <a:latin typeface="Times New Roman" panose="02020603050405020304" pitchFamily="18" charset="0"/>
                <a:cs typeface="Times New Roman" panose="02020603050405020304" pitchFamily="18" charset="0"/>
              </a:rPr>
              <a:t>Ойлау дағдыларының деңгейлері </a:t>
            </a:r>
          </a:p>
        </p:txBody>
      </p:sp>
      <p:sp>
        <p:nvSpPr>
          <p:cNvPr id="13" name="Прямоугольник 20"/>
          <p:cNvSpPr>
            <a:spLocks noChangeArrowheads="1"/>
          </p:cNvSpPr>
          <p:nvPr/>
        </p:nvSpPr>
        <p:spPr bwMode="auto">
          <a:xfrm>
            <a:off x="6134275" y="3033713"/>
            <a:ext cx="1631602" cy="369332"/>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kk-KZ" altLang="ru-RU" b="1" dirty="0">
                <a:solidFill>
                  <a:schemeClr val="bg1"/>
                </a:solidFill>
                <a:latin typeface="Times New Roman" panose="02020603050405020304" pitchFamily="18" charset="0"/>
                <a:cs typeface="Times New Roman" panose="02020603050405020304" pitchFamily="18" charset="0"/>
              </a:rPr>
              <a:t>Тапсырма</a:t>
            </a:r>
            <a:r>
              <a:rPr lang="ru-RU" altLang="ru-RU" b="1" dirty="0">
                <a:solidFill>
                  <a:schemeClr val="bg1"/>
                </a:solidFill>
                <a:latin typeface="Times New Roman" panose="02020603050405020304" pitchFamily="18" charset="0"/>
                <a:cs typeface="Times New Roman" panose="02020603050405020304" pitchFamily="18" charset="0"/>
              </a:rPr>
              <a:t>лар</a:t>
            </a:r>
          </a:p>
        </p:txBody>
      </p:sp>
      <p:sp>
        <p:nvSpPr>
          <p:cNvPr id="14" name="Прямоугольник 21"/>
          <p:cNvSpPr>
            <a:spLocks noChangeArrowheads="1"/>
          </p:cNvSpPr>
          <p:nvPr/>
        </p:nvSpPr>
        <p:spPr bwMode="auto">
          <a:xfrm>
            <a:off x="6755291" y="2109788"/>
            <a:ext cx="3262945" cy="369332"/>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ru-RU" altLang="ru-RU" b="1" dirty="0">
                <a:solidFill>
                  <a:schemeClr val="bg1"/>
                </a:solidFill>
                <a:latin typeface="Times New Roman" panose="02020603050405020304" pitchFamily="18" charset="0"/>
                <a:cs typeface="Times New Roman" panose="02020603050405020304" pitchFamily="18" charset="0"/>
              </a:rPr>
              <a:t>Дескрипторлар және   балдар</a:t>
            </a:r>
          </a:p>
        </p:txBody>
      </p:sp>
      <p:sp>
        <p:nvSpPr>
          <p:cNvPr id="15" name="Прямоугольник 22"/>
          <p:cNvSpPr>
            <a:spLocks noChangeArrowheads="1"/>
          </p:cNvSpPr>
          <p:nvPr/>
        </p:nvSpPr>
        <p:spPr bwMode="auto">
          <a:xfrm>
            <a:off x="7783513" y="1120775"/>
            <a:ext cx="2647950" cy="646331"/>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kk-KZ" altLang="ru-RU" b="1">
                <a:solidFill>
                  <a:schemeClr val="bg1"/>
                </a:solidFill>
                <a:latin typeface="Times New Roman" panose="02020603050405020304" pitchFamily="18" charset="0"/>
                <a:cs typeface="Times New Roman" panose="02020603050405020304" pitchFamily="18" charset="0"/>
              </a:rPr>
              <a:t>Оқу жетістіктерінің деңгейлері</a:t>
            </a:r>
            <a:endParaRPr lang="ru-RU" altLang="ru-RU" b="1" dirty="0">
              <a:solidFill>
                <a:schemeClr val="bg1"/>
              </a:solidFill>
              <a:latin typeface="Times New Roman" panose="02020603050405020304" pitchFamily="18" charset="0"/>
              <a:cs typeface="Times New Roman" panose="02020603050405020304" pitchFamily="18" charset="0"/>
            </a:endParaRPr>
          </a:p>
        </p:txBody>
      </p:sp>
      <p:pic>
        <p:nvPicPr>
          <p:cNvPr id="16" name="Picture 5" descr="C:\Users\User\Desktop\profit-graphic-design-vector-illustration-red-arrow-up-business-156137919.jpg"/>
          <p:cNvPicPr>
            <a:picLocks noChangeAspect="1" noChangeArrowheads="1"/>
          </p:cNvPicPr>
          <p:nvPr/>
        </p:nvPicPr>
        <p:blipFill>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l="11000" t="5000" r="11000" b="7001"/>
          <a:stretch>
            <a:fillRect/>
          </a:stretch>
        </p:blipFill>
        <p:spPr bwMode="auto">
          <a:xfrm>
            <a:off x="2400300" y="1384300"/>
            <a:ext cx="32988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625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1204</Words>
  <Application>Microsoft Office PowerPoint</Application>
  <PresentationFormat>Широкоэкранный</PresentationFormat>
  <Paragraphs>135</Paragraphs>
  <Slides>20</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20</vt:i4>
      </vt:variant>
    </vt:vector>
  </HeadingPairs>
  <TitlesOfParts>
    <vt:vector size="30" baseType="lpstr">
      <vt:lpstr>Microsoft YaHei</vt:lpstr>
      <vt:lpstr>Arial</vt:lpstr>
      <vt:lpstr>Calibri</vt:lpstr>
      <vt:lpstr>Calibri Light</vt:lpstr>
      <vt:lpstr>Helvetica</vt:lpstr>
      <vt:lpstr>Helvetica Light</vt:lpstr>
      <vt:lpstr>Helvetica Neue</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Бөлім/ортақ тақырып бойынша жиынтық бағалау процедурасын қарастырайық. </vt:lpstr>
      <vt:lpstr>Презентация PowerPoint</vt:lpstr>
      <vt:lpstr>Презентация PowerPoint</vt:lpstr>
      <vt:lpstr>Презентация PowerPoint</vt:lpstr>
      <vt:lpstr>Бөлім бойынша жиынтық бағалау тапсырмасын әзірлеу алгоритмінің дескрипторын құрастыру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Рефлексия 3-2-1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40</cp:revision>
  <dcterms:created xsi:type="dcterms:W3CDTF">2020-10-13T14:33:28Z</dcterms:created>
  <dcterms:modified xsi:type="dcterms:W3CDTF">2020-10-14T05:22:32Z</dcterms:modified>
</cp:coreProperties>
</file>