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89E3C-6514-CE4E-ACF3-FD9D6934D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/>
              <a:t>Кинетикалық және потенциалдық энергия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1F04C-CACD-EF4B-9FCB-E1A0EF917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4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D8007-8935-CD42-8EA2-F1F759CC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4619C46-B3B3-D240-9D30-48AE183BF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60" y="0"/>
            <a:ext cx="10902586" cy="6685125"/>
          </a:xfrm>
        </p:spPr>
      </p:pic>
    </p:spTree>
    <p:extLst>
      <p:ext uri="{BB962C8B-B14F-4D97-AF65-F5344CB8AC3E}">
        <p14:creationId xmlns:p14="http://schemas.microsoft.com/office/powerpoint/2010/main" val="403988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6FA09-3510-D942-97A4-1B1B215A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5C53F71-1C16-E442-83B9-BD41865B5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326572"/>
            <a:ext cx="9135632" cy="5465763"/>
          </a:xfrm>
        </p:spPr>
      </p:pic>
    </p:spTree>
    <p:extLst>
      <p:ext uri="{BB962C8B-B14F-4D97-AF65-F5344CB8AC3E}">
        <p14:creationId xmlns:p14="http://schemas.microsoft.com/office/powerpoint/2010/main" val="118575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9DDAD-2A7B-A746-8A4F-7E6A4B4E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0703124-5B25-7C45-BE9C-5D8D44ED3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652" y="274411"/>
            <a:ext cx="9462347" cy="6583589"/>
          </a:xfrm>
        </p:spPr>
      </p:pic>
    </p:spTree>
    <p:extLst>
      <p:ext uri="{BB962C8B-B14F-4D97-AF65-F5344CB8AC3E}">
        <p14:creationId xmlns:p14="http://schemas.microsoft.com/office/powerpoint/2010/main" val="189825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8BAE6-2B57-0B4D-9DB4-E3AC06F7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40650A8-A712-3A4D-B4A6-BDB57C4AE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661" y="100919"/>
            <a:ext cx="10748466" cy="6656161"/>
          </a:xfrm>
        </p:spPr>
      </p:pic>
    </p:spTree>
    <p:extLst>
      <p:ext uri="{BB962C8B-B14F-4D97-AF65-F5344CB8AC3E}">
        <p14:creationId xmlns:p14="http://schemas.microsoft.com/office/powerpoint/2010/main" val="174865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1861-4F4D-1847-A0FF-72E599DA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4EDFBE-1DF6-BF42-9C10-B14A71BC0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449" y="0"/>
            <a:ext cx="10393102" cy="6833810"/>
          </a:xfrm>
        </p:spPr>
      </p:pic>
    </p:spTree>
    <p:extLst>
      <p:ext uri="{BB962C8B-B14F-4D97-AF65-F5344CB8AC3E}">
        <p14:creationId xmlns:p14="http://schemas.microsoft.com/office/powerpoint/2010/main" val="128748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B5C2E-6C06-B547-B0E6-00117987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143 бет 1-4 сұраққа жауап беріңіз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CDA1D-B28D-1649-B70A-9EDCE181D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/>
              <a:t>Жаттығу 5.3   1және 2 есепті шығарыңыз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6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FAA42-AF63-5340-B301-E5BEB1EA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Үйге тапсырма.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2E765-1CFE-1242-81A8-DE5DC496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/>
              <a:t>5.3 жаттығу #3,4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743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Галерея</vt:lpstr>
      <vt:lpstr>Кинетикалық және потенциалдық энергия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143 бет 1-4 сұраққа жауап беріңіз</vt:lpstr>
      <vt:lpstr>Үйге тапсырма.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Кинетикалық және потенциалдық энергия</dc:title>
  <dc:creator>Ainur Kharakhaz</dc:creator>
  <cp:lastModifiedBy>Ainur Kharakhaz</cp:lastModifiedBy>
  <cp:revision>1</cp:revision>
  <dcterms:created xsi:type="dcterms:W3CDTF">2020-03-31T17:13:36Z</dcterms:created>
  <dcterms:modified xsi:type="dcterms:W3CDTF">2020-03-31T18:35:37Z</dcterms:modified>
</cp:coreProperties>
</file>