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viewProps" Target="viewProps.xml" /><Relationship Id="rId5" Type="http://schemas.openxmlformats.org/officeDocument/2006/relationships/slide" Target="slides/slide4.xml" /><Relationship Id="rId1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489E3C-6514-CE4E-ACF3-FD9D6934D8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k-KZ"/>
              <a:t>Кинетикалық және потенциалдық энергия</a:t>
            </a:r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AC1F04C-CACD-EF4B-9FCB-E1A0EF9170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342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2D8007-8935-CD42-8EA2-F1F759CC6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84619C46-B3B3-D240-9D30-48AE183BFF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3960" y="0"/>
            <a:ext cx="10902586" cy="6685125"/>
          </a:xfrm>
        </p:spPr>
      </p:pic>
    </p:spTree>
    <p:extLst>
      <p:ext uri="{BB962C8B-B14F-4D97-AF65-F5344CB8AC3E}">
        <p14:creationId xmlns:p14="http://schemas.microsoft.com/office/powerpoint/2010/main" val="4039882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E6FA09-3510-D942-97A4-1B1B215A7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5C53F71-1C16-E442-83B9-BD41865B59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1579" y="326572"/>
            <a:ext cx="9135632" cy="5465763"/>
          </a:xfrm>
        </p:spPr>
      </p:pic>
    </p:spTree>
    <p:extLst>
      <p:ext uri="{BB962C8B-B14F-4D97-AF65-F5344CB8AC3E}">
        <p14:creationId xmlns:p14="http://schemas.microsoft.com/office/powerpoint/2010/main" val="1185751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A9DDAD-2A7B-A746-8A4F-7E6A4B4E6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0703124-5B25-7C45-BE9C-5D8D44ED3A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3652" y="274411"/>
            <a:ext cx="9462347" cy="6583589"/>
          </a:xfrm>
        </p:spPr>
      </p:pic>
    </p:spTree>
    <p:extLst>
      <p:ext uri="{BB962C8B-B14F-4D97-AF65-F5344CB8AC3E}">
        <p14:creationId xmlns:p14="http://schemas.microsoft.com/office/powerpoint/2010/main" val="1898250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08BAE6-2B57-0B4D-9DB4-E3AC06F7C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440650A8-A712-3A4D-B4A6-BDB57C4AE7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4661" y="100919"/>
            <a:ext cx="10748466" cy="6656161"/>
          </a:xfrm>
        </p:spPr>
      </p:pic>
    </p:spTree>
    <p:extLst>
      <p:ext uri="{BB962C8B-B14F-4D97-AF65-F5344CB8AC3E}">
        <p14:creationId xmlns:p14="http://schemas.microsoft.com/office/powerpoint/2010/main" val="1748656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9B1861-4F4D-1847-A0FF-72E599DAC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964EDFBE-1DF6-BF42-9C10-B14A71BC09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9449" y="0"/>
            <a:ext cx="10393102" cy="6833810"/>
          </a:xfrm>
        </p:spPr>
      </p:pic>
    </p:spTree>
    <p:extLst>
      <p:ext uri="{BB962C8B-B14F-4D97-AF65-F5344CB8AC3E}">
        <p14:creationId xmlns:p14="http://schemas.microsoft.com/office/powerpoint/2010/main" val="1287484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8B5C2E-6C06-B547-B0E6-001179874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/>
              <a:t>143 бет 1-4 сұраққа жауап беріңіз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0CDA1D-B28D-1649-B70A-9EDCE181D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/>
              <a:t>Жаттығу 5.3   1және 2 есепті шығарыңыз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065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DFAA42-AF63-5340-B301-E5BEB1EAD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/>
              <a:t>Үйге тапсырма.</a:t>
            </a:r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02E765-1CFE-1242-81A8-DE5DC4967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/>
              <a:t>5.3 жаттығу #3,4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07434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8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Галерея</vt:lpstr>
      <vt:lpstr>Кинетикалық және потенциалдық энергия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143 бет 1-4 сұраққа жауап беріңіз</vt:lpstr>
      <vt:lpstr>Үйге тапсырма.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Кинетикалық және потенциалдық энергия</dc:title>
  <dc:creator>Ainur Kharakhaz</dc:creator>
  <cp:lastModifiedBy>Ainur Kharakhaz</cp:lastModifiedBy>
  <cp:revision>1</cp:revision>
  <dcterms:created xsi:type="dcterms:W3CDTF">2020-03-31T17:13:36Z</dcterms:created>
  <dcterms:modified xsi:type="dcterms:W3CDTF">2020-03-31T18:35:37Z</dcterms:modified>
</cp:coreProperties>
</file>