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A8BA-7EC3-475D-84E2-427139EEB491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EC69-7C33-4011-A819-D12E2B45DD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A8BA-7EC3-475D-84E2-427139EEB491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EC69-7C33-4011-A819-D12E2B45DD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A8BA-7EC3-475D-84E2-427139EEB491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EC69-7C33-4011-A819-D12E2B45DD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A8BA-7EC3-475D-84E2-427139EEB491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EC69-7C33-4011-A819-D12E2B45DD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A8BA-7EC3-475D-84E2-427139EEB491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EC69-7C33-4011-A819-D12E2B45DD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A8BA-7EC3-475D-84E2-427139EEB491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EC69-7C33-4011-A819-D12E2B45DD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A8BA-7EC3-475D-84E2-427139EEB491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EC69-7C33-4011-A819-D12E2B45DD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A8BA-7EC3-475D-84E2-427139EEB491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EC69-7C33-4011-A819-D12E2B45DD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A8BA-7EC3-475D-84E2-427139EEB491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EC69-7C33-4011-A819-D12E2B45DD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A8BA-7EC3-475D-84E2-427139EEB491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EC69-7C33-4011-A819-D12E2B45DD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A8BA-7EC3-475D-84E2-427139EEB491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EC69-7C33-4011-A819-D12E2B45DD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EA8BA-7EC3-475D-84E2-427139EEB491}" type="datetimeFigureOut">
              <a:rPr lang="ru-RU" smtClean="0"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7EC69-7C33-4011-A819-D12E2B45DD5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88641"/>
            <a:ext cx="7772400" cy="792088"/>
          </a:xfrm>
        </p:spPr>
        <p:txBody>
          <a:bodyPr/>
          <a:lstStyle/>
          <a:p>
            <a:r>
              <a:rPr lang="kk-KZ" dirty="0" smtClean="0"/>
              <a:t>Бүгінгі </a:t>
            </a:r>
            <a:r>
              <a:rPr lang="kk-KZ" b="1" dirty="0" smtClean="0"/>
              <a:t>тақырып-Өз ойының.</a:t>
            </a:r>
            <a:endParaRPr lang="ru-RU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771900"/>
            <a:ext cx="7800975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908720"/>
            <a:ext cx="8424936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388424" cy="328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645024"/>
            <a:ext cx="8181975" cy="2918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7448550" cy="2996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152775"/>
            <a:ext cx="3190875" cy="370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4572000" y="3573016"/>
            <a:ext cx="41764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 smtClean="0"/>
              <a:t>Дыбысты тоқтатпастан ойнату</a:t>
            </a:r>
            <a:endParaRPr lang="ru-R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572000" y="4869160"/>
            <a:ext cx="4176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 smtClean="0"/>
              <a:t>Дыбыс қарқынын таңдау</a:t>
            </a:r>
            <a:endParaRPr lang="ru-RU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716016" y="5661248"/>
            <a:ext cx="41764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 smtClean="0"/>
              <a:t>Басқа әрекетті тоқтатып Дыбысты ойнату</a:t>
            </a:r>
            <a:endParaRPr lang="ru-RU" sz="2800" b="1" dirty="0"/>
          </a:p>
        </p:txBody>
      </p:sp>
      <p:sp>
        <p:nvSpPr>
          <p:cNvPr id="9" name="Стрелка вправо 8"/>
          <p:cNvSpPr/>
          <p:nvPr/>
        </p:nvSpPr>
        <p:spPr>
          <a:xfrm flipH="1">
            <a:off x="3563888" y="3861048"/>
            <a:ext cx="86409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 flipH="1">
            <a:off x="3563888" y="5085184"/>
            <a:ext cx="86409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flipH="1">
            <a:off x="3635896" y="6309320"/>
            <a:ext cx="86409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645024"/>
            <a:ext cx="3131840" cy="980728"/>
          </a:xfrm>
        </p:spPr>
        <p:txBody>
          <a:bodyPr>
            <a:normAutofit fontScale="90000"/>
          </a:bodyPr>
          <a:lstStyle/>
          <a:p>
            <a:r>
              <a:rPr lang="kk-KZ" sz="2200" b="1" dirty="0" smtClean="0"/>
              <a:t>Спрайтты сахнада</a:t>
            </a:r>
            <a:br>
              <a:rPr lang="kk-KZ" sz="2200" b="1" dirty="0" smtClean="0"/>
            </a:br>
            <a:r>
              <a:rPr lang="kk-KZ" sz="2200" b="1" dirty="0" smtClean="0"/>
              <a:t> қозғалту үшін</a:t>
            </a:r>
            <a:r>
              <a:rPr lang="kk-KZ" b="1" dirty="0" smtClean="0"/>
              <a:t> </a:t>
            </a:r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93096"/>
            <a:ext cx="4427984" cy="2564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75481"/>
            <a:ext cx="4283968" cy="682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Стрелка вниз 5"/>
          <p:cNvSpPr/>
          <p:nvPr/>
        </p:nvSpPr>
        <p:spPr>
          <a:xfrm>
            <a:off x="2051720" y="4293096"/>
            <a:ext cx="216024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9700" y="0"/>
            <a:ext cx="39243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0" y="2852936"/>
            <a:ext cx="52197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318135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Стрелка вправо 10"/>
          <p:cNvSpPr/>
          <p:nvPr/>
        </p:nvSpPr>
        <p:spPr>
          <a:xfrm rot="10800000">
            <a:off x="2264893" y="1849262"/>
            <a:ext cx="4967094" cy="533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17</Words>
  <Application>Microsoft Office PowerPoint</Application>
  <PresentationFormat>Экран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Бүгінгі тақырып-Өз ойының.</vt:lpstr>
      <vt:lpstr>Слайд 2</vt:lpstr>
      <vt:lpstr>Слайд 3</vt:lpstr>
      <vt:lpstr>Спрайтты сахнада  қозғалту үшін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Бүгінгі тақырып-Өз ойының.</dc:title>
  <dc:creator>User</dc:creator>
  <cp:lastModifiedBy>User</cp:lastModifiedBy>
  <cp:revision>11</cp:revision>
  <dcterms:created xsi:type="dcterms:W3CDTF">2020-10-19T04:21:57Z</dcterms:created>
  <dcterms:modified xsi:type="dcterms:W3CDTF">2020-10-19T04:50:29Z</dcterms:modified>
</cp:coreProperties>
</file>