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EA8BA-7EC3-475D-84E2-427139EEB49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7EC69-7C33-4011-A819-D12E2B45DD5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2400" cy="792088"/>
          </a:xfrm>
        </p:spPr>
        <p:txBody>
          <a:bodyPr/>
          <a:lstStyle/>
          <a:p>
            <a:r>
              <a:rPr lang="kk-KZ" dirty="0" smtClean="0"/>
              <a:t>Бүгінгі </a:t>
            </a:r>
            <a:r>
              <a:rPr lang="kk-KZ" b="1" dirty="0" smtClean="0"/>
              <a:t>тақырып-Өз ойының.</a:t>
            </a:r>
            <a:endParaRPr lang="ru-RU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71900"/>
            <a:ext cx="780097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842493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388424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45024"/>
            <a:ext cx="8181975" cy="2918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44855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52775"/>
            <a:ext cx="319087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572000" y="3573016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/>
              <a:t>Дыбысты тоқтатпастан ойнату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4869160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/>
              <a:t>Дыбыс қарқынын таңдау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5661248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/>
              <a:t>Басқа әрекетті тоқтатып Дыбысты ойнату</a:t>
            </a:r>
            <a:endParaRPr lang="ru-RU" sz="2800" b="1" dirty="0"/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3563888" y="3861048"/>
            <a:ext cx="86409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flipH="1">
            <a:off x="3563888" y="5085184"/>
            <a:ext cx="86409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flipH="1">
            <a:off x="3635896" y="6309320"/>
            <a:ext cx="86409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45024"/>
            <a:ext cx="3131840" cy="980728"/>
          </a:xfrm>
        </p:spPr>
        <p:txBody>
          <a:bodyPr>
            <a:normAutofit fontScale="90000"/>
          </a:bodyPr>
          <a:lstStyle/>
          <a:p>
            <a:r>
              <a:rPr lang="kk-KZ" sz="2200" b="1" dirty="0" smtClean="0"/>
              <a:t>Спрайтты сахнада</a:t>
            </a:r>
            <a:br>
              <a:rPr lang="kk-KZ" sz="2200" b="1" dirty="0" smtClean="0"/>
            </a:br>
            <a:r>
              <a:rPr lang="kk-KZ" sz="2200" b="1" dirty="0" smtClean="0"/>
              <a:t> қозғалту үшін</a:t>
            </a:r>
            <a:r>
              <a:rPr lang="kk-KZ" b="1" dirty="0" smtClean="0"/>
              <a:t> 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93096"/>
            <a:ext cx="4427984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75481"/>
            <a:ext cx="4283968" cy="68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трелка вниз 5"/>
          <p:cNvSpPr/>
          <p:nvPr/>
        </p:nvSpPr>
        <p:spPr>
          <a:xfrm>
            <a:off x="2051720" y="4293096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0"/>
            <a:ext cx="3924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2852936"/>
            <a:ext cx="5219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1813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Стрелка вправо 10"/>
          <p:cNvSpPr/>
          <p:nvPr/>
        </p:nvSpPr>
        <p:spPr>
          <a:xfrm rot="10800000">
            <a:off x="2264893" y="1849262"/>
            <a:ext cx="4967094" cy="53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17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Бүгінгі тақырып-Өз ойының.</vt:lpstr>
      <vt:lpstr>Слайд 2</vt:lpstr>
      <vt:lpstr>Слайд 3</vt:lpstr>
      <vt:lpstr>Спрайтты сахнада  қозғалту үшін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Бүгінгі тақырып-Өз ойының.</dc:title>
  <dc:creator>User</dc:creator>
  <cp:lastModifiedBy>User</cp:lastModifiedBy>
  <cp:revision>11</cp:revision>
  <dcterms:created xsi:type="dcterms:W3CDTF">2020-10-19T04:21:57Z</dcterms:created>
  <dcterms:modified xsi:type="dcterms:W3CDTF">2020-10-19T04:50:29Z</dcterms:modified>
</cp:coreProperties>
</file>