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6" r:id="rId6"/>
    <p:sldId id="267" r:id="rId7"/>
    <p:sldId id="268" r:id="rId8"/>
    <p:sldId id="269" r:id="rId9"/>
    <p:sldId id="260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C18B-DF82-4193-BF6C-2A18C498D1C7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5C87A-CF23-4117-ADBD-D697841521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C18B-DF82-4193-BF6C-2A18C498D1C7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5C87A-CF23-4117-ADBD-D697841521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C18B-DF82-4193-BF6C-2A18C498D1C7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5C87A-CF23-4117-ADBD-D697841521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C18B-DF82-4193-BF6C-2A18C498D1C7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5C87A-CF23-4117-ADBD-D697841521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C18B-DF82-4193-BF6C-2A18C498D1C7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5C87A-CF23-4117-ADBD-D697841521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C18B-DF82-4193-BF6C-2A18C498D1C7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5C87A-CF23-4117-ADBD-D697841521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C18B-DF82-4193-BF6C-2A18C498D1C7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5C87A-CF23-4117-ADBD-D697841521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C18B-DF82-4193-BF6C-2A18C498D1C7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5C87A-CF23-4117-ADBD-D697841521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C18B-DF82-4193-BF6C-2A18C498D1C7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5C87A-CF23-4117-ADBD-D697841521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C18B-DF82-4193-BF6C-2A18C498D1C7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5C87A-CF23-4117-ADBD-D697841521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C18B-DF82-4193-BF6C-2A18C498D1C7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5C87A-CF23-4117-ADBD-D697841521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7C18B-DF82-4193-BF6C-2A18C498D1C7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5C87A-CF23-4117-ADBD-D697841521C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6813" y="1988840"/>
            <a:ext cx="794161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Ата-аналар жиналысы </a:t>
            </a:r>
          </a:p>
          <a:p>
            <a:pPr algn="ctr"/>
            <a:endParaRPr lang="kk-KZ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“2020-2021 оқу жылы бойынша оқу-тәрбие үрдісін ұйымдастыру бойынша түсініктеме”</a:t>
            </a:r>
            <a:endParaRPr lang="ru-RU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777\Desktop\министр мой.jpg"/>
          <p:cNvPicPr>
            <a:picLocks noChangeAspect="1" noChangeArrowheads="1"/>
          </p:cNvPicPr>
          <p:nvPr/>
        </p:nvPicPr>
        <p:blipFill>
          <a:blip r:embed="rId2" cstate="print"/>
          <a:srcRect t="48005" r="1419" b="18658"/>
          <a:stretch>
            <a:fillRect/>
          </a:stretch>
        </p:blipFill>
        <p:spPr bwMode="auto">
          <a:xfrm>
            <a:off x="1331640" y="908720"/>
            <a:ext cx="6624736" cy="417646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27784" y="5445224"/>
            <a:ext cx="4335354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kk-KZ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Ссылкасы: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edu_news_qz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777\Desktop\ОРта білім.jpg"/>
          <p:cNvPicPr>
            <a:picLocks noChangeAspect="1" noChangeArrowheads="1"/>
          </p:cNvPicPr>
          <p:nvPr/>
        </p:nvPicPr>
        <p:blipFill>
          <a:blip r:embed="rId2" cstate="print"/>
          <a:srcRect t="28829" r="-1397" b="37834"/>
          <a:stretch>
            <a:fillRect/>
          </a:stretch>
        </p:blipFill>
        <p:spPr bwMode="auto">
          <a:xfrm>
            <a:off x="611560" y="332656"/>
            <a:ext cx="7920880" cy="56166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268760"/>
            <a:ext cx="8388771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Ағымдағы жұмыстар:</a:t>
            </a:r>
          </a:p>
          <a:p>
            <a:pPr marL="342900" indent="-342900">
              <a:buAutoNum type="arabicParenR"/>
            </a:pPr>
            <a:r>
              <a:rPr lang="kk-KZ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Республикалық “Мектепке жол” акциясы</a:t>
            </a:r>
          </a:p>
          <a:p>
            <a:pPr marL="342900" indent="-342900">
              <a:buAutoNum type="arabicParenR"/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atameken.kz c</a:t>
            </a:r>
            <a:r>
              <a:rPr lang="kk-KZ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айтымен жұмыс</a:t>
            </a:r>
          </a:p>
          <a:p>
            <a:pPr marL="342900" indent="-342900">
              <a:buAutoNum type="arabicParenR"/>
            </a:pPr>
            <a:r>
              <a:rPr lang="kk-KZ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Қауіпсіздік ережелерін пысықтау</a:t>
            </a:r>
            <a:endParaRPr lang="ru-RU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052736"/>
            <a:ext cx="8352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</a:p>
          <a:p>
            <a:pPr>
              <a:buFont typeface="Wingdings" pitchFamily="2" charset="2"/>
              <a:buChar char="Ø"/>
            </a:pPr>
            <a:r>
              <a:rPr lang="kk-KZ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Оқу жылын бастауға байланысты арнайы түсініктеме беру; </a:t>
            </a:r>
          </a:p>
          <a:p>
            <a:pPr>
              <a:buFont typeface="Wingdings" pitchFamily="2" charset="2"/>
              <a:buChar char="Ø"/>
            </a:pPr>
            <a:r>
              <a:rPr lang="kk-KZ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Мектеп мүмкіндіктерімен таныстыру;</a:t>
            </a:r>
          </a:p>
          <a:p>
            <a:pPr>
              <a:buFont typeface="Wingdings" pitchFamily="2" charset="2"/>
              <a:buChar char="Ø"/>
            </a:pPr>
            <a:r>
              <a:rPr lang="kk-KZ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Алдағы жұмыстар жоспарын түсіндіру;</a:t>
            </a:r>
          </a:p>
          <a:p>
            <a:pPr>
              <a:buFont typeface="Wingdings" pitchFamily="2" charset="2"/>
              <a:buChar char="Ø"/>
            </a:pPr>
            <a:r>
              <a:rPr lang="kk-KZ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Эпидемиологиялық жағдайға байланысты қауіпсіздік шараларын пысықтау</a:t>
            </a:r>
            <a:endParaRPr lang="ru-RU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484784"/>
            <a:ext cx="75608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2020-2021 оқу жылын бастауға байланысты нормативтік құжаттар:</a:t>
            </a:r>
          </a:p>
          <a:p>
            <a:pPr marL="342900" indent="-342900">
              <a:buAutoNum type="arabicParenR"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2020-2021 оқу жылын бастау туралы бұйрық №340 12.08.2020</a:t>
            </a:r>
          </a:p>
          <a:p>
            <a:pPr marL="342900" indent="-342900">
              <a:buAutoNum type="arabicParenR"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САНПИ </a:t>
            </a:r>
          </a:p>
          <a:p>
            <a:pPr marL="342900" indent="-342900">
              <a:buAutoNum type="arabicParenR"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ҚР Білім және ғылым министрлігінің №135 бұйрығы (08.04.2020)</a:t>
            </a:r>
          </a:p>
          <a:p>
            <a:pPr marL="342900" indent="-342900">
              <a:buAutoNum type="arabicParenR"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ҚР Білім министрі А.Қ.Аймағамбетов мәлімдемесі -14.07.2020</a:t>
            </a:r>
            <a:endParaRPr lang="ru-RU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484784"/>
            <a:ext cx="75608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САНПИ бойынша ата-аналардың міндеттері:</a:t>
            </a:r>
          </a:p>
          <a:p>
            <a:pPr marL="457200" indent="-457200">
              <a:buAutoNum type="arabicParenR"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Гигиеналық талаптардың толыққанды сақталуын қадағалау;</a:t>
            </a:r>
          </a:p>
          <a:p>
            <a:pPr marL="457200" indent="-457200">
              <a:buAutoNum type="arabicParenR"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Балалармен қауіпсіздік шаралары бойынша жүйелі түсінік жұмыстарын жүргізу;</a:t>
            </a:r>
          </a:p>
          <a:p>
            <a:pPr marL="457200" indent="-457200">
              <a:buAutoNum type="arabicParenR"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Мектепте-далада-үй ішіндегі басты қағидаттарды өзіңіз бастап үйрену;</a:t>
            </a:r>
          </a:p>
          <a:p>
            <a:pPr marL="457200" indent="-457200">
              <a:buAutoNum type="arabicParenR"/>
            </a:pPr>
            <a:endParaRPr lang="kk-KZ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27584" y="593977"/>
            <a:ext cx="784887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ШТАТТЫ</a:t>
            </a:r>
            <a:r>
              <a:rPr kumimoji="0" lang="kk-KZ" sz="48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РЕЖИМДЕ оқу барысында:</a:t>
            </a:r>
            <a:endParaRPr kumimoji="0" lang="ru-RU" sz="4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Барлық сыныптар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МАД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топтарын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қосып алғанда оқытылады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Күнделікті таңертең медициналық 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персонал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оқушылар 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мен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пдагогикалық және техникалық қызметкерлер температурасын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өлшейді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Дене</a:t>
            </a:r>
            <a:r>
              <a:rPr kumimoji="0" lang="ru-RU" sz="24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қызуы </a:t>
            </a:r>
            <a:r>
              <a:rPr kumimoji="0" lang="ru-RU" sz="24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бар </a:t>
            </a:r>
            <a:r>
              <a:rPr kumimoji="0" lang="ru-RU" sz="2400" b="1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балалар</a:t>
            </a:r>
            <a:r>
              <a:rPr kumimoji="0" lang="ru-RU" sz="24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мен </a:t>
            </a:r>
            <a:r>
              <a:rPr kumimoji="0" lang="ru-RU" sz="2400" b="1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ересектер</a:t>
            </a:r>
            <a:r>
              <a:rPr kumimoji="0" lang="ru-RU" sz="24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дереу</a:t>
            </a:r>
            <a:r>
              <a:rPr kumimoji="0" lang="ru-RU" sz="24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үйлеріне қайтарылады</a:t>
            </a:r>
            <a:r>
              <a:rPr kumimoji="0" lang="ru-RU" sz="24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79511" y="46949"/>
            <a:ext cx="8640961" cy="634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ШТАТТЫ РЕЖИМДЕ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оқу барысында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МЕКТЕП ҚАМТАМАСЫЗ ЕТЕДІ: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Сабақ кестесінде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сабақтың басталуы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мен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аяқталуы көрсетілген арнайы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кесте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құрады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Оқу ауысымдар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саны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көбейтіледі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оқушылар арасындағы қашықтық физикалық байланыс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болудан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сақтану үшін жасалынады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Кабинет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режимі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болмайды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әр сынып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өз кабинетінде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оқиды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Үзіліс уақыты әр сыныпқа жеке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ұйымдастырылады;</a:t>
            </a:r>
            <a:endParaRPr kumimoji="0" lang="ru-RU" sz="1600" b="1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Оқушылар 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мен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қызметкерлер температурасы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медперсоналмен</a:t>
            </a:r>
            <a:r>
              <a:rPr kumimoji="0" lang="ru-RU" sz="16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күнделікті сабақ басталар</a:t>
            </a:r>
            <a:r>
              <a:rPr kumimoji="0" lang="ru-RU" sz="16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алдында</a:t>
            </a:r>
            <a:r>
              <a:rPr kumimoji="0" lang="ru-RU" sz="16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кіре</a:t>
            </a:r>
            <a:r>
              <a:rPr kumimoji="0" lang="ru-RU" sz="16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берісте</a:t>
            </a:r>
            <a:r>
              <a:rPr kumimoji="0" lang="ru-RU" sz="16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өлшенуі тиіс</a:t>
            </a:r>
            <a:r>
              <a:rPr kumimoji="0" lang="ru-RU" sz="16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1600" b="1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МАСКА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тағу режимімен</a:t>
            </a:r>
            <a:r>
              <a:rPr kumimoji="0" lang="ru-RU" sz="16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қамтамасыз етеді</a:t>
            </a:r>
            <a:r>
              <a:rPr kumimoji="0" lang="ru-RU" sz="16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1600" b="1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Оқушылар партасының 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ара </a:t>
            </a: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қашықтығы 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метр </a:t>
            </a: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болуы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қажет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Барлық кабинеттер</a:t>
            </a:r>
            <a:r>
              <a:rPr lang="ru-RU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мен </a:t>
            </a:r>
            <a:r>
              <a:rPr lang="ru-RU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бөлмелер желдетіліп</a:t>
            </a:r>
            <a:r>
              <a:rPr lang="ru-RU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кварцтеліп</a:t>
            </a:r>
            <a:r>
              <a:rPr lang="ru-RU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отыруы</a:t>
            </a:r>
            <a:r>
              <a:rPr lang="ru-RU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тиіс</a:t>
            </a:r>
            <a:r>
              <a:rPr lang="ru-RU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1600" b="1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Қолды арнайы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құралдармен жуу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және оларды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қолдану;</a:t>
            </a:r>
            <a:endParaRPr kumimoji="0" lang="ru-RU" sz="1600" b="1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Әр </a:t>
            </a:r>
            <a:r>
              <a:rPr lang="ru-RU" sz="16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кабинетте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екі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сағат өткен сайын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ылғалды жинау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жұмыстары жүргізлуі тиіс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Жүйелі ылғалды жинау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(уборка)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холлда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дәліздерде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өзге бөлмелерде  әр 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смена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ауысымында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ru-RU" sz="16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әр үзілісте жүргізілу қажет</a:t>
            </a:r>
            <a:r>
              <a:rPr kumimoji="0" lang="ru-RU" sz="16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Мектеп</a:t>
            </a:r>
            <a:r>
              <a:rPr kumimoji="0" lang="ru-RU" sz="16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асханасы</a:t>
            </a:r>
            <a:r>
              <a:rPr kumimoji="0" lang="ru-RU" sz="16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1600" b="1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буфеті</a:t>
            </a:r>
            <a:r>
              <a:rPr kumimoji="0" lang="ru-RU" sz="16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жұмысы тоқтатылуы тиіс</a:t>
            </a:r>
            <a:r>
              <a:rPr kumimoji="0" lang="ru-RU" sz="16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sz="1600" b="1" baseline="0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Медициналық</a:t>
            </a:r>
            <a:r>
              <a:rPr lang="ru-RU" sz="16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кабинет </a:t>
            </a:r>
            <a:r>
              <a:rPr lang="ru-RU" sz="16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жұмысын күнделікті әр ауысымда</a:t>
            </a:r>
            <a:r>
              <a:rPr lang="ru-RU" sz="16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температура </a:t>
            </a:r>
            <a:r>
              <a:rPr lang="ru-RU" sz="16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өлшеу және ауырған оқушыны анықтау үшін жүйелі жұмыс жасауын</a:t>
            </a:r>
            <a:r>
              <a:rPr lang="ru-RU" sz="16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қамтамасыз етеді</a:t>
            </a:r>
            <a:r>
              <a:rPr lang="ru-RU" sz="16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Сонымен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қатар ауырған оқушыны, қызметкерді оқшаулау, нақты анықталу жағдайында 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КАРАНТИН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жариялауға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сол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сыныпты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қашықтан оқуды ұйымдастыруға, оқушы денсаулығын бақылауда ұстауға, балалардың денсаулығын бақылай отырып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қайтадан штатты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режимге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келуіне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жағдай жасайды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Дене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шынықтыру сабақтарын жылы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мезгілде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далада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немесе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тек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толық желдетілген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орында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өткізуді ұйымдастырады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052736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Мұғалімдерге кабинеттен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кабинетке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баруға, мұғалімдер бөлмесіне кіруге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жиналуға, сыныптан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тыс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шаралар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мен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ата-аналар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жиналысын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өткізуге тиым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салынады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Қажет болғанда жиналыстар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тек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қашықтан өткізіледі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;.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b="1" dirty="0">
              <a:solidFill>
                <a:srgbClr val="0000FF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Мектеп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залалсыздандыру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құралдарымен толық қамтамасыз етілуі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тиіс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Барлық пән кабинеттері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бөлмелер, дәліздер, жер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төлелер, холлдар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МІНДЕТТІ ТҮРДЕ ЗАЛАЛСЫЗДАНДЫРУ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құралдарымен тазалану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қажет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Кіре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берісте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залалсыздандыру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тоннелі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аяқ киімге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арналған арнайы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кілемшелер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әр қабатта қолды залалсыздандыруға арналған санитайзерлер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температура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өлшеу құралдары болуы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қажет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ҚОЛ ЖУУ БАРЫСЫНДА САПАЛЫ СУДЫҢ КЕЛУІ,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арнайы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құралдардың болуы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қамтамасыз етілуі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тиіс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</a:t>
            </a:r>
            <a:endParaRPr lang="ru-RU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124744"/>
            <a:ext cx="806489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Ата-аналар міндеті:</a:t>
            </a:r>
          </a:p>
          <a:p>
            <a:pPr marL="342900" indent="-342900">
              <a:buAutoNum type="arabicParenR"/>
            </a:pPr>
            <a:r>
              <a:rPr lang="kk-KZ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Мектепте маска болмаған жағдайда маскамен қамтамсыз ету;</a:t>
            </a:r>
          </a:p>
          <a:p>
            <a:pPr marL="342900" indent="-342900">
              <a:buAutoNum type="arabicParenR"/>
            </a:pPr>
            <a:r>
              <a:rPr lang="kk-KZ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Мектепке дейін және мектептен шыққан уақытта баланың өзге балалармен контактіде болмауын қамтамасыз ету;</a:t>
            </a:r>
          </a:p>
          <a:p>
            <a:pPr marL="342900" indent="-342900">
              <a:buAutoNum type="arabicParenR"/>
            </a:pPr>
            <a:r>
              <a:rPr lang="kk-KZ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Ыңғайлы антисептикалық құралдың болуына көңіл бөлу;</a:t>
            </a:r>
          </a:p>
          <a:p>
            <a:pPr marL="342900" indent="-342900">
              <a:buAutoNum type="arabicParenR"/>
            </a:pPr>
            <a:r>
              <a:rPr lang="kk-KZ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Мұғаліммен баййланыста болу арқылы бала денсаулығынан хабардар болу;</a:t>
            </a:r>
            <a:endParaRPr lang="ru-RU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777\Desktop\МОЙ МИНИСТР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60648"/>
            <a:ext cx="5505945" cy="373303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27584" y="4797152"/>
            <a:ext cx="78098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ҚР Білім және ғылым министрі А.Қ.Аймағамбетов</a:t>
            </a:r>
          </a:p>
          <a:p>
            <a:pPr algn="ctr"/>
            <a:r>
              <a:rPr lang="kk-KZ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-14.07.2020</a:t>
            </a:r>
            <a:endParaRPr lang="ru-RU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507</Words>
  <Application>Microsoft Office PowerPoint</Application>
  <PresentationFormat>Экран (4:3)</PresentationFormat>
  <Paragraphs>55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777</dc:creator>
  <cp:lastModifiedBy>ПК</cp:lastModifiedBy>
  <cp:revision>37</cp:revision>
  <dcterms:created xsi:type="dcterms:W3CDTF">2020-08-17T09:32:16Z</dcterms:created>
  <dcterms:modified xsi:type="dcterms:W3CDTF">2020-08-19T08:01:20Z</dcterms:modified>
</cp:coreProperties>
</file>