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6"/>
  </p:notesMasterIdLst>
  <p:sldIdLst>
    <p:sldId id="265" r:id="rId4"/>
    <p:sldId id="266" r:id="rId5"/>
    <p:sldId id="256" r:id="rId6"/>
    <p:sldId id="258" r:id="rId7"/>
    <p:sldId id="267" r:id="rId8"/>
    <p:sldId id="268" r:id="rId9"/>
    <p:sldId id="257" r:id="rId10"/>
    <p:sldId id="269" r:id="rId11"/>
    <p:sldId id="270" r:id="rId12"/>
    <p:sldId id="263" r:id="rId13"/>
    <p:sldId id="264" r:id="rId14"/>
    <p:sldId id="277" r:id="rId15"/>
    <p:sldId id="271" r:id="rId17"/>
  </p:sldIdLst>
  <p:sldSz cx="12709525" cy="7237095"/>
  <p:notesSz cx="6858000" cy="9144000"/>
  <p:defaultTextStyle>
    <a:defPPr>
      <a:defRPr lang="ru-RU"/>
    </a:defPPr>
    <a:lvl1pPr marL="0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790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580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370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4525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3315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105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0895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29685" algn="l" defTabSz="9569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618" y="-60"/>
      </p:cViewPr>
      <p:guideLst>
        <p:guide orient="horz" pos="2280"/>
        <p:guide pos="40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51" y="1143000"/>
            <a:ext cx="541969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709525" cy="309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087125"/>
            <a:ext cx="12709525" cy="1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95120" y="2492887"/>
            <a:ext cx="5719286" cy="119015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/>
          <a:p>
            <a:pPr algn="ctr" defTabSz="956945" rtl="0" eaLnBrk="1" latinLnBrk="0" hangingPunct="1">
              <a:spcBef>
                <a:spcPts val="420"/>
              </a:spcBef>
              <a:buNone/>
            </a:pPr>
            <a:endParaRPr lang="en-US" sz="19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5730" y="3213951"/>
            <a:ext cx="5578069" cy="452338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7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7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65730" y="2530414"/>
            <a:ext cx="5578069" cy="632604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7078477" y="3618443"/>
            <a:ext cx="7237413" cy="220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697184" cy="723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476" y="964990"/>
            <a:ext cx="9214406" cy="53074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1708" y="964990"/>
            <a:ext cx="1288437" cy="53074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709525" cy="3096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3087125"/>
            <a:ext cx="12709525" cy="1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95120" y="2492887"/>
            <a:ext cx="5719286" cy="119015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/>
          <a:p>
            <a:pPr algn="ctr" defTabSz="956945" rtl="0" eaLnBrk="1" latinLnBrk="0" hangingPunct="1">
              <a:spcBef>
                <a:spcPts val="420"/>
              </a:spcBef>
              <a:buNone/>
            </a:pPr>
            <a:endParaRPr lang="en-US" sz="19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5729" y="3213949"/>
            <a:ext cx="5578069" cy="452338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7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7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65729" y="2530414"/>
            <a:ext cx="5578069" cy="632604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35476" y="2132624"/>
            <a:ext cx="11438573" cy="4300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39800"/>
            <a:ext cx="12709525" cy="309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138728"/>
            <a:ext cx="12709525" cy="1676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95120" y="3554374"/>
            <a:ext cx="5719286" cy="119015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/>
          <a:p>
            <a:pPr algn="ctr" defTabSz="956945" rtl="0" eaLnBrk="1" latinLnBrk="0" hangingPunct="1">
              <a:spcBef>
                <a:spcPts val="420"/>
              </a:spcBef>
              <a:buNone/>
            </a:pPr>
            <a:endParaRPr lang="en-US" sz="19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515208" y="3553538"/>
            <a:ext cx="5679113" cy="745925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5738" tIns="47869" rIns="95738" bIns="0" rtlCol="0" anchor="b" anchorCtr="0">
            <a:normAutofit/>
          </a:bodyPr>
          <a:lstStyle>
            <a:lvl1pPr>
              <a:defRPr kumimoji="0" lang="en-US" sz="1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00600" y="4310553"/>
            <a:ext cx="5708329" cy="419063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defRPr>
            </a:lvl1pPr>
            <a:lvl2pPr marL="47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35477" y="2132624"/>
            <a:ext cx="5592191" cy="42266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481858" y="2132624"/>
            <a:ext cx="5592191" cy="42266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35477" y="2975381"/>
            <a:ext cx="5592191" cy="33871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481858" y="2972164"/>
            <a:ext cx="5592191" cy="33871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476" y="2132624"/>
            <a:ext cx="5592191" cy="743041"/>
          </a:xfrm>
          <a:noFill/>
          <a:ln w="98425" cmpd="thinThick">
            <a:noFill/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>
            <a:lvl1pPr marL="0" indent="0" algn="ctr" defTabSz="956945" rtl="0" eaLnBrk="1" latinLnBrk="0" hangingPunct="1">
              <a:spcBef>
                <a:spcPts val="420"/>
              </a:spcBef>
              <a:buNone/>
              <a:defRPr lang="en-US" sz="1900" b="1" kern="1200" cap="none" spc="209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78790" indent="0">
              <a:buNone/>
              <a:defRPr sz="1300"/>
            </a:lvl2pPr>
            <a:lvl3pPr marL="957580" indent="0">
              <a:buNone/>
              <a:defRPr sz="1000"/>
            </a:lvl3pPr>
            <a:lvl4pPr marL="1436370" indent="0">
              <a:buNone/>
              <a:defRPr sz="900"/>
            </a:lvl4pPr>
            <a:lvl5pPr marL="1914525" indent="0">
              <a:buNone/>
              <a:defRPr sz="900"/>
            </a:lvl5pPr>
            <a:lvl6pPr marL="2393315" indent="0">
              <a:buNone/>
              <a:defRPr sz="900"/>
            </a:lvl6pPr>
            <a:lvl7pPr marL="2872105" indent="0">
              <a:buNone/>
              <a:defRPr sz="900"/>
            </a:lvl7pPr>
            <a:lvl8pPr marL="3350895" indent="0">
              <a:buNone/>
              <a:defRPr sz="900"/>
            </a:lvl8pPr>
            <a:lvl9pPr marL="382968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1858" y="2132624"/>
            <a:ext cx="5592191" cy="743041"/>
          </a:xfrm>
          <a:noFill/>
          <a:ln w="98425" cmpd="thinThick">
            <a:noFill/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>
            <a:lvl1pPr marL="0" indent="0" algn="ctr" defTabSz="956945" rtl="0" eaLnBrk="1" latinLnBrk="0" hangingPunct="1">
              <a:spcBef>
                <a:spcPts val="420"/>
              </a:spcBef>
              <a:buNone/>
              <a:defRPr lang="en-US" sz="1900" b="1" i="0" kern="1200" cap="none" spc="209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78790" indent="0">
              <a:buNone/>
              <a:defRPr sz="1300"/>
            </a:lvl2pPr>
            <a:lvl3pPr marL="957580" indent="0">
              <a:buNone/>
              <a:defRPr sz="1000"/>
            </a:lvl3pPr>
            <a:lvl4pPr marL="1436370" indent="0">
              <a:buNone/>
              <a:defRPr sz="900"/>
            </a:lvl4pPr>
            <a:lvl5pPr marL="1914525" indent="0">
              <a:buNone/>
              <a:defRPr sz="900"/>
            </a:lvl5pPr>
            <a:lvl6pPr marL="2393315" indent="0">
              <a:buNone/>
              <a:defRPr sz="900"/>
            </a:lvl6pPr>
            <a:lvl7pPr marL="2872105" indent="0">
              <a:buNone/>
              <a:defRPr sz="900"/>
            </a:lvl7pPr>
            <a:lvl8pPr marL="3350895" indent="0">
              <a:buNone/>
              <a:defRPr sz="900"/>
            </a:lvl8pPr>
            <a:lvl9pPr marL="3829685" indent="0">
              <a:buNone/>
              <a:defRPr sz="900"/>
            </a:lvl9pPr>
          </a:lstStyle>
          <a:p>
            <a:pPr marL="0" lvl="0" indent="0" algn="ctr" defTabSz="956945" rtl="0" eaLnBrk="1" latinLnBrk="0" hangingPunct="1">
              <a:lnSpc>
                <a:spcPct val="11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2065298" y="2020446"/>
            <a:ext cx="8578929" cy="37051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4810" y="5818880"/>
            <a:ext cx="7879906" cy="578993"/>
          </a:xfrm>
        </p:spPr>
        <p:txBody>
          <a:bodyPr vert="horz" lIns="95738" tIns="0" rIns="95738" bIns="47869" rtlCol="0" anchor="ctr">
            <a:normAutofit/>
          </a:bodyPr>
          <a:lstStyle>
            <a:lvl1pPr marL="0" indent="0" algn="ctr" defTabSz="95694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5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478790" indent="0">
              <a:buNone/>
              <a:defRPr sz="1300"/>
            </a:lvl2pPr>
            <a:lvl3pPr marL="957580" indent="0">
              <a:buNone/>
              <a:defRPr sz="1000"/>
            </a:lvl3pPr>
            <a:lvl4pPr marL="1436370" indent="0">
              <a:buNone/>
              <a:defRPr sz="900"/>
            </a:lvl4pPr>
            <a:lvl5pPr marL="1914525" indent="0">
              <a:buNone/>
              <a:defRPr sz="900"/>
            </a:lvl5pPr>
            <a:lvl6pPr marL="2393315" indent="0">
              <a:buNone/>
              <a:defRPr sz="900"/>
            </a:lvl6pPr>
            <a:lvl7pPr marL="2872105" indent="0">
              <a:buNone/>
              <a:defRPr sz="900"/>
            </a:lvl7pPr>
            <a:lvl8pPr marL="3350895" indent="0">
              <a:buNone/>
              <a:defRPr sz="900"/>
            </a:lvl8pPr>
            <a:lvl9pPr marL="382968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35476" y="2132624"/>
            <a:ext cx="11438573" cy="4300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74442" y="2139056"/>
            <a:ext cx="7560641" cy="3444314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>
            <a:lvl1pPr marL="0" indent="0" algn="ctr" defTabSz="956945" rtl="0" eaLnBrk="1" latinLnBrk="0" hangingPunct="1">
              <a:spcBef>
                <a:spcPts val="420"/>
              </a:spcBef>
              <a:buNone/>
              <a:defRPr lang="en-US" sz="19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78790" indent="0">
              <a:buNone/>
              <a:defRPr sz="2900"/>
            </a:lvl2pPr>
            <a:lvl3pPr marL="957580" indent="0">
              <a:buNone/>
              <a:defRPr sz="2500"/>
            </a:lvl3pPr>
            <a:lvl4pPr marL="1436370" indent="0">
              <a:buNone/>
              <a:defRPr sz="2100"/>
            </a:lvl4pPr>
            <a:lvl5pPr marL="1914525" indent="0">
              <a:buNone/>
              <a:defRPr sz="2100"/>
            </a:lvl5pPr>
            <a:lvl6pPr marL="2393315" indent="0">
              <a:buNone/>
              <a:defRPr sz="2100"/>
            </a:lvl6pPr>
            <a:lvl7pPr marL="2872105" indent="0">
              <a:buNone/>
              <a:defRPr sz="2100"/>
            </a:lvl7pPr>
            <a:lvl8pPr marL="3350895" indent="0">
              <a:buNone/>
              <a:defRPr sz="2100"/>
            </a:lvl8pPr>
            <a:lvl9pPr marL="3829685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414810" y="5822097"/>
            <a:ext cx="7879906" cy="578993"/>
          </a:xfrm>
        </p:spPr>
        <p:txBody>
          <a:bodyPr vert="horz" lIns="95738" tIns="0" rIns="95738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500" b="0" i="0" kern="1200" cap="none" spc="31" baseline="0" smtClean="0">
                <a:solidFill>
                  <a:schemeClr val="tx2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179705" indent="1905">
              <a:buNone/>
              <a:defRPr>
                <a:solidFill>
                  <a:schemeClr val="bg2"/>
                </a:solidFill>
              </a:defRPr>
            </a:lvl2pPr>
            <a:lvl3pPr marL="360680" indent="6350">
              <a:buNone/>
              <a:defRPr>
                <a:solidFill>
                  <a:schemeClr val="bg2"/>
                </a:solidFill>
              </a:defRPr>
            </a:lvl3pPr>
            <a:lvl4pPr marL="540385" indent="3175">
              <a:buNone/>
              <a:defRPr>
                <a:solidFill>
                  <a:schemeClr val="bg2"/>
                </a:solidFill>
              </a:defRPr>
            </a:lvl4pPr>
            <a:lvl5pPr marL="721360" indent="-1905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56945" rtl="0" eaLnBrk="1" latinLnBrk="0" hangingPunct="1"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95120" y="1029321"/>
            <a:ext cx="5719286" cy="7398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4143835" y="288294"/>
            <a:ext cx="4421856" cy="308260"/>
          </a:xfrm>
        </p:spPr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613374" y="6513672"/>
            <a:ext cx="1482778" cy="321663"/>
          </a:xfrm>
        </p:spPr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2012342" y="6845387"/>
            <a:ext cx="8684842" cy="3082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7078477" y="3618442"/>
            <a:ext cx="7237413" cy="220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697184" cy="7237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476" y="964990"/>
            <a:ext cx="9214406" cy="530743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1708" y="964990"/>
            <a:ext cx="1288437" cy="53074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39800"/>
            <a:ext cx="12709525" cy="3097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4138728"/>
            <a:ext cx="12709525" cy="1676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95120" y="3554374"/>
            <a:ext cx="5719286" cy="119015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/>
          <a:p>
            <a:pPr algn="ctr" defTabSz="956945" rtl="0" eaLnBrk="1" latinLnBrk="0" hangingPunct="1">
              <a:spcBef>
                <a:spcPts val="420"/>
              </a:spcBef>
              <a:buNone/>
            </a:pPr>
            <a:endParaRPr lang="en-US" sz="19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515209" y="3553540"/>
            <a:ext cx="5679113" cy="745925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5738" tIns="47869" rIns="95738" bIns="0" rtlCol="0" anchor="b" anchorCtr="0">
            <a:normAutofit/>
          </a:bodyPr>
          <a:lstStyle>
            <a:lvl1pPr>
              <a:defRPr kumimoji="0" lang="en-US" sz="1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500601" y="4310553"/>
            <a:ext cx="5708329" cy="419063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anose="020B0604030504040204" pitchFamily="34" charset="0"/>
              </a:defRPr>
            </a:lvl1pPr>
            <a:lvl2pPr marL="478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3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29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35477" y="2132624"/>
            <a:ext cx="5592191" cy="42266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481858" y="2132624"/>
            <a:ext cx="5592191" cy="42266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35477" y="2975381"/>
            <a:ext cx="5592191" cy="33871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481858" y="2972164"/>
            <a:ext cx="5592191" cy="33871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476" y="2132624"/>
            <a:ext cx="5592191" cy="743041"/>
          </a:xfrm>
          <a:noFill/>
          <a:ln w="98425" cmpd="thinThick">
            <a:noFill/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>
            <a:lvl1pPr marL="0" indent="0" algn="ctr" defTabSz="956945" rtl="0" eaLnBrk="1" latinLnBrk="0" hangingPunct="1">
              <a:spcBef>
                <a:spcPts val="420"/>
              </a:spcBef>
              <a:buNone/>
              <a:defRPr lang="en-US" sz="1900" b="1" kern="1200" cap="none" spc="209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78790" indent="0">
              <a:buNone/>
              <a:defRPr sz="1300"/>
            </a:lvl2pPr>
            <a:lvl3pPr marL="957580" indent="0">
              <a:buNone/>
              <a:defRPr sz="1000"/>
            </a:lvl3pPr>
            <a:lvl4pPr marL="1436370" indent="0">
              <a:buNone/>
              <a:defRPr sz="900"/>
            </a:lvl4pPr>
            <a:lvl5pPr marL="1914525" indent="0">
              <a:buNone/>
              <a:defRPr sz="900"/>
            </a:lvl5pPr>
            <a:lvl6pPr marL="2393315" indent="0">
              <a:buNone/>
              <a:defRPr sz="900"/>
            </a:lvl6pPr>
            <a:lvl7pPr marL="2872105" indent="0">
              <a:buNone/>
              <a:defRPr sz="900"/>
            </a:lvl7pPr>
            <a:lvl8pPr marL="3350895" indent="0">
              <a:buNone/>
              <a:defRPr sz="900"/>
            </a:lvl8pPr>
            <a:lvl9pPr marL="382968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81858" y="2132624"/>
            <a:ext cx="5592191" cy="743041"/>
          </a:xfrm>
          <a:noFill/>
          <a:ln w="98425" cmpd="thinThick">
            <a:noFill/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>
            <a:lvl1pPr marL="0" indent="0" algn="ctr" defTabSz="956945" rtl="0" eaLnBrk="1" latinLnBrk="0" hangingPunct="1">
              <a:spcBef>
                <a:spcPts val="420"/>
              </a:spcBef>
              <a:buNone/>
              <a:defRPr lang="en-US" sz="1900" b="1" i="0" kern="1200" cap="none" spc="209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78790" indent="0">
              <a:buNone/>
              <a:defRPr sz="1300"/>
            </a:lvl2pPr>
            <a:lvl3pPr marL="957580" indent="0">
              <a:buNone/>
              <a:defRPr sz="1000"/>
            </a:lvl3pPr>
            <a:lvl4pPr marL="1436370" indent="0">
              <a:buNone/>
              <a:defRPr sz="900"/>
            </a:lvl4pPr>
            <a:lvl5pPr marL="1914525" indent="0">
              <a:buNone/>
              <a:defRPr sz="900"/>
            </a:lvl5pPr>
            <a:lvl6pPr marL="2393315" indent="0">
              <a:buNone/>
              <a:defRPr sz="900"/>
            </a:lvl6pPr>
            <a:lvl7pPr marL="2872105" indent="0">
              <a:buNone/>
              <a:defRPr sz="900"/>
            </a:lvl7pPr>
            <a:lvl8pPr marL="3350895" indent="0">
              <a:buNone/>
              <a:defRPr sz="900"/>
            </a:lvl8pPr>
            <a:lvl9pPr marL="3829685" indent="0">
              <a:buNone/>
              <a:defRPr sz="900"/>
            </a:lvl9pPr>
          </a:lstStyle>
          <a:p>
            <a:pPr marL="0" lvl="0" indent="0" algn="ctr" defTabSz="956945" rtl="0" eaLnBrk="1" latinLnBrk="0" hangingPunct="1">
              <a:lnSpc>
                <a:spcPct val="11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2065298" y="2020448"/>
            <a:ext cx="8578929" cy="370515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4810" y="5818880"/>
            <a:ext cx="7879906" cy="578993"/>
          </a:xfrm>
        </p:spPr>
        <p:txBody>
          <a:bodyPr vert="horz" lIns="95738" tIns="0" rIns="95738" bIns="47869" rtlCol="0" anchor="ctr">
            <a:normAutofit/>
          </a:bodyPr>
          <a:lstStyle>
            <a:lvl1pPr marL="0" indent="0" algn="ctr" defTabSz="956945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en-US" sz="15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478790" indent="0">
              <a:buNone/>
              <a:defRPr sz="1300"/>
            </a:lvl2pPr>
            <a:lvl3pPr marL="957580" indent="0">
              <a:buNone/>
              <a:defRPr sz="1000"/>
            </a:lvl3pPr>
            <a:lvl4pPr marL="1436370" indent="0">
              <a:buNone/>
              <a:defRPr sz="900"/>
            </a:lvl4pPr>
            <a:lvl5pPr marL="1914525" indent="0">
              <a:buNone/>
              <a:defRPr sz="900"/>
            </a:lvl5pPr>
            <a:lvl6pPr marL="2393315" indent="0">
              <a:buNone/>
              <a:defRPr sz="900"/>
            </a:lvl6pPr>
            <a:lvl7pPr marL="2872105" indent="0">
              <a:buNone/>
              <a:defRPr sz="900"/>
            </a:lvl7pPr>
            <a:lvl8pPr marL="3350895" indent="0">
              <a:buNone/>
              <a:defRPr sz="900"/>
            </a:lvl8pPr>
            <a:lvl9pPr marL="382968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74442" y="2139056"/>
            <a:ext cx="7560641" cy="3444314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>
            <a:lvl1pPr marL="0" indent="0" algn="ctr" defTabSz="956945" rtl="0" eaLnBrk="1" latinLnBrk="0" hangingPunct="1">
              <a:spcBef>
                <a:spcPts val="420"/>
              </a:spcBef>
              <a:buNone/>
              <a:defRPr lang="en-US" sz="19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78790" indent="0">
              <a:buNone/>
              <a:defRPr sz="2900"/>
            </a:lvl2pPr>
            <a:lvl3pPr marL="957580" indent="0">
              <a:buNone/>
              <a:defRPr sz="2500"/>
            </a:lvl3pPr>
            <a:lvl4pPr marL="1436370" indent="0">
              <a:buNone/>
              <a:defRPr sz="2100"/>
            </a:lvl4pPr>
            <a:lvl5pPr marL="1914525" indent="0">
              <a:buNone/>
              <a:defRPr sz="2100"/>
            </a:lvl5pPr>
            <a:lvl6pPr marL="2393315" indent="0">
              <a:buNone/>
              <a:defRPr sz="2100"/>
            </a:lvl6pPr>
            <a:lvl7pPr marL="2872105" indent="0">
              <a:buNone/>
              <a:defRPr sz="2100"/>
            </a:lvl7pPr>
            <a:lvl8pPr marL="3350895" indent="0">
              <a:buNone/>
              <a:defRPr sz="2100"/>
            </a:lvl8pPr>
            <a:lvl9pPr marL="3829685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414810" y="5822097"/>
            <a:ext cx="7879906" cy="578993"/>
          </a:xfrm>
        </p:spPr>
        <p:txBody>
          <a:bodyPr vert="horz" lIns="95738" tIns="0" rIns="95738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500" b="0" i="0" kern="1200" cap="none" spc="31" baseline="0" smtClean="0">
                <a:solidFill>
                  <a:schemeClr val="tx2"/>
                </a:solidFill>
                <a:latin typeface="+mn-lt"/>
                <a:ea typeface="+mn-ea"/>
                <a:cs typeface="Tahoma" panose="020B0604030504040204" pitchFamily="34" charset="0"/>
              </a:defRPr>
            </a:lvl1pPr>
            <a:lvl2pPr marL="179705" indent="1905">
              <a:buNone/>
              <a:defRPr>
                <a:solidFill>
                  <a:schemeClr val="bg2"/>
                </a:solidFill>
              </a:defRPr>
            </a:lvl2pPr>
            <a:lvl3pPr marL="360680" indent="6350">
              <a:buNone/>
              <a:defRPr>
                <a:solidFill>
                  <a:schemeClr val="bg2"/>
                </a:solidFill>
              </a:defRPr>
            </a:lvl3pPr>
            <a:lvl4pPr marL="540385" indent="3175">
              <a:buNone/>
              <a:defRPr>
                <a:solidFill>
                  <a:schemeClr val="bg2"/>
                </a:solidFill>
              </a:defRPr>
            </a:lvl4pPr>
            <a:lvl5pPr marL="721360" indent="-1905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56945" rtl="0" eaLnBrk="1" latinLnBrk="0" hangingPunct="1">
              <a:spcBef>
                <a:spcPts val="63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95120" y="1029321"/>
            <a:ext cx="5719286" cy="7398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4143835" y="288294"/>
            <a:ext cx="4421856" cy="308260"/>
          </a:xfrm>
        </p:spPr>
        <p:txBody>
          <a:bodyPr/>
          <a:lstStyle/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613374" y="6513672"/>
            <a:ext cx="1482778" cy="321663"/>
          </a:xfrm>
        </p:spPr>
        <p:txBody>
          <a:bodyPr/>
          <a:lstStyle/>
          <a:p>
            <a:fld id="{7D0A0986-643B-4E73-AA66-034E99E63EC8}" type="slidenum">
              <a:rPr lang="ru-RU" smtClean="0"/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2012342" y="6845387"/>
            <a:ext cx="8684842" cy="3082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409888"/>
            <a:ext cx="12709525" cy="58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76" y="2131017"/>
            <a:ext cx="11438573" cy="4345128"/>
          </a:xfrm>
          <a:prstGeom prst="rect">
            <a:avLst/>
          </a:prstGeom>
        </p:spPr>
        <p:txBody>
          <a:bodyPr vert="horz" lIns="95738" tIns="47869" rIns="95738" bIns="478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3835" y="288294"/>
            <a:ext cx="4421856" cy="308260"/>
          </a:xfrm>
          <a:prstGeom prst="rect">
            <a:avLst/>
          </a:prstGeom>
        </p:spPr>
        <p:txBody>
          <a:bodyPr vert="horz" lIns="95738" tIns="47869" rIns="95738" bIns="47869" rtlCol="0" anchor="ctr">
            <a:noAutofit/>
          </a:bodyPr>
          <a:lstStyle>
            <a:lvl1pPr algn="ctr">
              <a:defRPr sz="1300" b="0" cap="all" spc="314" baseline="0">
                <a:solidFill>
                  <a:schemeClr val="tx1"/>
                </a:solidFill>
              </a:defRPr>
            </a:lvl1pPr>
          </a:lstStyle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342" y="6845387"/>
            <a:ext cx="8684842" cy="308260"/>
          </a:xfrm>
          <a:prstGeom prst="rect">
            <a:avLst/>
          </a:prstGeom>
        </p:spPr>
        <p:txBody>
          <a:bodyPr vert="horz" lIns="95738" tIns="47869" rIns="95738" bIns="47869" rtlCol="0" anchor="ctr">
            <a:normAutofit/>
          </a:bodyPr>
          <a:lstStyle>
            <a:lvl1pPr algn="ctr">
              <a:defRPr sz="1200" b="0" cap="all" spc="314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13374" y="6513672"/>
            <a:ext cx="1482778" cy="3216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300" b="1">
                <a:solidFill>
                  <a:schemeClr val="tx1"/>
                </a:solidFill>
              </a:defRPr>
            </a:lvl1pPr>
          </a:lstStyle>
          <a:p>
            <a:fld id="{7D0A0986-643B-4E73-AA66-034E99E63EC8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05096"/>
            <a:ext cx="12709525" cy="1676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5120" y="1029321"/>
            <a:ext cx="5719286" cy="739824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56945" rtl="0" eaLnBrk="1" latinLnBrk="0" hangingPunct="1">
        <a:spcBef>
          <a:spcPts val="420"/>
        </a:spcBef>
        <a:buNone/>
        <a:defRPr sz="19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56945" rtl="0" eaLnBrk="1" latinLnBrk="0" hangingPunct="1">
        <a:lnSpc>
          <a:spcPct val="100000"/>
        </a:lnSpc>
        <a:spcBef>
          <a:spcPts val="630"/>
        </a:spcBef>
        <a:spcAft>
          <a:spcPts val="0"/>
        </a:spcAft>
        <a:buClr>
          <a:schemeClr val="accent1"/>
        </a:buClr>
        <a:buFontTx/>
        <a:buNone/>
        <a:defRPr sz="2100" b="0" i="0" kern="1200" cap="none" spc="31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0" indent="0" algn="ctr" defTabSz="956945" rtl="0" eaLnBrk="1" latinLnBrk="0" hangingPunct="1">
        <a:lnSpc>
          <a:spcPct val="100000"/>
        </a:lnSpc>
        <a:spcBef>
          <a:spcPts val="1255"/>
        </a:spcBef>
        <a:buClr>
          <a:schemeClr val="accent1"/>
        </a:buClr>
        <a:buFontTx/>
        <a:buNone/>
        <a:defRPr sz="1900" kern="120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2pPr>
      <a:lvl3pPr marL="0" indent="0" algn="ctr" defTabSz="956945" rtl="0" eaLnBrk="1" latinLnBrk="0" hangingPunct="1">
        <a:lnSpc>
          <a:spcPct val="100000"/>
        </a:lnSpc>
        <a:spcBef>
          <a:spcPts val="1255"/>
        </a:spcBef>
        <a:buClr>
          <a:schemeClr val="accent1"/>
        </a:buClr>
        <a:buFontTx/>
        <a:buNone/>
        <a:defRPr sz="17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3pPr>
      <a:lvl4pPr marL="0" indent="0" algn="ctr" defTabSz="956945" rtl="0" eaLnBrk="1" latinLnBrk="0" hangingPunct="1">
        <a:lnSpc>
          <a:spcPct val="100000"/>
        </a:lnSpc>
        <a:spcBef>
          <a:spcPts val="1255"/>
        </a:spcBef>
        <a:buClr>
          <a:schemeClr val="accent1"/>
        </a:buClr>
        <a:buFontTx/>
        <a:buNone/>
        <a:defRPr sz="1500" kern="120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4pPr>
      <a:lvl5pPr marL="0" indent="0" algn="ctr" defTabSz="956945" rtl="0" eaLnBrk="1" latinLnBrk="0" hangingPunct="1">
        <a:lnSpc>
          <a:spcPct val="100000"/>
        </a:lnSpc>
        <a:spcBef>
          <a:spcPts val="1255"/>
        </a:spcBef>
        <a:buClr>
          <a:schemeClr val="accent1"/>
        </a:buClr>
        <a:buFontTx/>
        <a:buNone/>
        <a:defRPr sz="15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0" indent="0" algn="ctr" defTabSz="956945" rtl="0" eaLnBrk="1" latinLnBrk="0" hangingPunct="1">
        <a:lnSpc>
          <a:spcPct val="100000"/>
        </a:lnSpc>
        <a:spcBef>
          <a:spcPts val="1255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56945" rtl="0" eaLnBrk="1" latinLnBrk="0" hangingPunct="1">
        <a:lnSpc>
          <a:spcPct val="100000"/>
        </a:lnSpc>
        <a:spcBef>
          <a:spcPts val="125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56945" rtl="0" eaLnBrk="1" latinLnBrk="0" hangingPunct="1">
        <a:lnSpc>
          <a:spcPct val="100000"/>
        </a:lnSpc>
        <a:spcBef>
          <a:spcPts val="1255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56945" rtl="0" eaLnBrk="1" latinLnBrk="0" hangingPunct="1">
        <a:lnSpc>
          <a:spcPct val="100000"/>
        </a:lnSpc>
        <a:spcBef>
          <a:spcPts val="125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90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580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370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52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31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10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89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968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409886"/>
            <a:ext cx="12709525" cy="5827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38" tIns="47869" rIns="95738" bIns="47869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476" y="2131017"/>
            <a:ext cx="11438573" cy="4345128"/>
          </a:xfrm>
          <a:prstGeom prst="rect">
            <a:avLst/>
          </a:prstGeom>
        </p:spPr>
        <p:txBody>
          <a:bodyPr vert="horz" lIns="95738" tIns="47869" rIns="95738" bIns="4786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43835" y="288294"/>
            <a:ext cx="4421856" cy="308260"/>
          </a:xfrm>
          <a:prstGeom prst="rect">
            <a:avLst/>
          </a:prstGeom>
        </p:spPr>
        <p:txBody>
          <a:bodyPr vert="horz" lIns="95738" tIns="47869" rIns="95738" bIns="47869" rtlCol="0" anchor="ctr">
            <a:noAutofit/>
          </a:bodyPr>
          <a:lstStyle>
            <a:lvl1pPr algn="ctr">
              <a:defRPr sz="1300" b="0" cap="all" spc="314" baseline="0">
                <a:solidFill>
                  <a:schemeClr val="tx1"/>
                </a:solidFill>
              </a:defRPr>
            </a:lvl1pPr>
          </a:lstStyle>
          <a:p>
            <a:fld id="{92325E8E-B701-4880-8BE1-FB4BAF013F6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2342" y="6845387"/>
            <a:ext cx="8684842" cy="308260"/>
          </a:xfrm>
          <a:prstGeom prst="rect">
            <a:avLst/>
          </a:prstGeom>
        </p:spPr>
        <p:txBody>
          <a:bodyPr vert="horz" lIns="95738" tIns="47869" rIns="95738" bIns="47869" rtlCol="0" anchor="ctr">
            <a:normAutofit/>
          </a:bodyPr>
          <a:lstStyle>
            <a:lvl1pPr algn="ctr">
              <a:defRPr sz="1200" b="0" cap="all" spc="314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13374" y="6513672"/>
            <a:ext cx="1482778" cy="3216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300" b="1">
                <a:solidFill>
                  <a:schemeClr val="tx1"/>
                </a:solidFill>
              </a:defRPr>
            </a:lvl1pPr>
          </a:lstStyle>
          <a:p>
            <a:fld id="{7D0A0986-643B-4E73-AA66-034E99E63EC8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405096"/>
            <a:ext cx="12709525" cy="1676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5120" y="1029321"/>
            <a:ext cx="5719286" cy="739824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5738" tIns="47869" rIns="95738" bIns="47869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56945" rtl="0" eaLnBrk="1" latinLnBrk="0" hangingPunct="1">
        <a:spcBef>
          <a:spcPts val="420"/>
        </a:spcBef>
        <a:buNone/>
        <a:defRPr sz="19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56945" rtl="0" eaLnBrk="1" latinLnBrk="0" hangingPunct="1">
        <a:lnSpc>
          <a:spcPct val="100000"/>
        </a:lnSpc>
        <a:spcBef>
          <a:spcPts val="630"/>
        </a:spcBef>
        <a:spcAft>
          <a:spcPts val="0"/>
        </a:spcAft>
        <a:buClr>
          <a:schemeClr val="accent1"/>
        </a:buClr>
        <a:buFontTx/>
        <a:buNone/>
        <a:defRPr sz="2100" b="0" i="0" kern="1200" cap="none" spc="31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0" indent="0" algn="ctr" defTabSz="956945" rtl="0" eaLnBrk="1" latinLnBrk="0" hangingPunct="1">
        <a:lnSpc>
          <a:spcPct val="100000"/>
        </a:lnSpc>
        <a:spcBef>
          <a:spcPts val="1255"/>
        </a:spcBef>
        <a:buClr>
          <a:schemeClr val="accent1"/>
        </a:buClr>
        <a:buFontTx/>
        <a:buNone/>
        <a:defRPr sz="1900" kern="120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2pPr>
      <a:lvl3pPr marL="0" indent="0" algn="ctr" defTabSz="956945" rtl="0" eaLnBrk="1" latinLnBrk="0" hangingPunct="1">
        <a:lnSpc>
          <a:spcPct val="100000"/>
        </a:lnSpc>
        <a:spcBef>
          <a:spcPts val="1255"/>
        </a:spcBef>
        <a:buClr>
          <a:schemeClr val="accent1"/>
        </a:buClr>
        <a:buFontTx/>
        <a:buNone/>
        <a:defRPr sz="17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3pPr>
      <a:lvl4pPr marL="0" indent="0" algn="ctr" defTabSz="956945" rtl="0" eaLnBrk="1" latinLnBrk="0" hangingPunct="1">
        <a:lnSpc>
          <a:spcPct val="100000"/>
        </a:lnSpc>
        <a:spcBef>
          <a:spcPts val="1255"/>
        </a:spcBef>
        <a:buClr>
          <a:schemeClr val="accent1"/>
        </a:buClr>
        <a:buFontTx/>
        <a:buNone/>
        <a:defRPr sz="1500" kern="1200">
          <a:solidFill>
            <a:schemeClr val="tx2"/>
          </a:solidFill>
          <a:latin typeface="+mn-lt"/>
          <a:ea typeface="+mn-ea"/>
          <a:cs typeface="Tahoma" panose="020B0604030504040204" pitchFamily="34" charset="0"/>
        </a:defRPr>
      </a:lvl4pPr>
      <a:lvl5pPr marL="0" indent="0" algn="ctr" defTabSz="956945" rtl="0" eaLnBrk="1" latinLnBrk="0" hangingPunct="1">
        <a:lnSpc>
          <a:spcPct val="100000"/>
        </a:lnSpc>
        <a:spcBef>
          <a:spcPts val="1255"/>
        </a:spcBef>
        <a:buClr>
          <a:schemeClr val="accent1"/>
        </a:buClr>
        <a:buFontTx/>
        <a:buNone/>
        <a:defRPr sz="15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0" indent="0" algn="ctr" defTabSz="956945" rtl="0" eaLnBrk="1" latinLnBrk="0" hangingPunct="1">
        <a:lnSpc>
          <a:spcPct val="100000"/>
        </a:lnSpc>
        <a:spcBef>
          <a:spcPts val="1255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56945" rtl="0" eaLnBrk="1" latinLnBrk="0" hangingPunct="1">
        <a:lnSpc>
          <a:spcPct val="100000"/>
        </a:lnSpc>
        <a:spcBef>
          <a:spcPts val="125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56945" rtl="0" eaLnBrk="1" latinLnBrk="0" hangingPunct="1">
        <a:lnSpc>
          <a:spcPct val="100000"/>
        </a:lnSpc>
        <a:spcBef>
          <a:spcPts val="1255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56945" rtl="0" eaLnBrk="1" latinLnBrk="0" hangingPunct="1">
        <a:lnSpc>
          <a:spcPct val="100000"/>
        </a:lnSpc>
        <a:spcBef>
          <a:spcPts val="1255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790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580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370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452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331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10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089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29685" algn="l" defTabSz="9569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hyperlink" Target="http://htmlbook.ru/html/audio/src" TargetMode="External"/><Relationship Id="rId4" Type="http://schemas.openxmlformats.org/officeDocument/2006/relationships/hyperlink" Target="http://htmlbook.ru/html/audio/preload" TargetMode="External"/><Relationship Id="rId3" Type="http://schemas.openxmlformats.org/officeDocument/2006/relationships/hyperlink" Target="http://htmlbook.ru/html/audio/loop" TargetMode="External"/><Relationship Id="rId2" Type="http://schemas.openxmlformats.org/officeDocument/2006/relationships/hyperlink" Target="http://htmlbook.ru/html/audio/controls" TargetMode="External"/><Relationship Id="rId1" Type="http://schemas.openxmlformats.org/officeDocument/2006/relationships/hyperlink" Target="http://htmlbook.ru/html/audio/autopl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9137" y="2"/>
            <a:ext cx="9058847" cy="1447482"/>
          </a:xfrm>
        </p:spPr>
        <p:txBody>
          <a:bodyPr/>
          <a:lstStyle/>
          <a:p>
            <a:r>
              <a:rPr lang="ru-RU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Частичка тепла</a:t>
            </a:r>
            <a:r>
              <a:rPr lang="en-US" sz="4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.3d-galleru.ru/cards/0/46/om9ulvf3vq9ma4o/eto-ne-otkrytka-eto-chastichka-moego-tepla-tebe.gi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72" y="753202"/>
            <a:ext cx="8182114" cy="626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52565" y="2337223"/>
            <a:ext cx="11452651" cy="3613543"/>
          </a:xfrm>
        </p:spPr>
        <p:txBody>
          <a:bodyPr>
            <a:normAutofit fontScale="92500" lnSpcReduction="20000"/>
          </a:bodyPr>
          <a:lstStyle/>
          <a:p>
            <a:r>
              <a:rPr lang="ru-RU" sz="2900" dirty="0"/>
              <a:t>ДЛЯ ВСТАВКИ ВИДЕОФАЙЛОВ НА </a:t>
            </a:r>
            <a:r>
              <a:rPr lang="en-US" sz="2900" b="1" dirty="0"/>
              <a:t>WEB-</a:t>
            </a:r>
            <a:r>
              <a:rPr lang="ru-RU" sz="2900" b="1" dirty="0"/>
              <a:t>СТРАНИЦУ </a:t>
            </a:r>
            <a:r>
              <a:rPr lang="ru-RU" sz="2900" dirty="0"/>
              <a:t>МОЖНО ВОСПОЛЬЗОВАТЬСЯ ТЕГОМ </a:t>
            </a:r>
            <a:r>
              <a:rPr lang="en-US" sz="2900" b="1" dirty="0"/>
              <a:t>&lt;EMBED&gt; </a:t>
            </a:r>
            <a:r>
              <a:rPr lang="ru-RU" sz="2900" dirty="0"/>
              <a:t>С АТРИБУТАМИ:</a:t>
            </a:r>
            <a:endParaRPr lang="ru-RU" sz="2900" dirty="0"/>
          </a:p>
          <a:p>
            <a:pPr lvl="1" algn="l"/>
            <a:r>
              <a:rPr lang="en-US" sz="2700" b="1" dirty="0" err="1"/>
              <a:t>Src</a:t>
            </a:r>
            <a:r>
              <a:rPr lang="en-US" sz="2700" dirty="0"/>
              <a:t>  – </a:t>
            </a:r>
            <a:r>
              <a:rPr lang="ru-RU" sz="2700" dirty="0"/>
              <a:t>задает </a:t>
            </a:r>
            <a:r>
              <a:rPr lang="en-US" sz="2700" b="1" dirty="0" err="1"/>
              <a:t>url</a:t>
            </a:r>
            <a:r>
              <a:rPr lang="en-US" sz="2700" dirty="0"/>
              <a:t>-</a:t>
            </a:r>
            <a:r>
              <a:rPr lang="ru-RU" sz="2700" dirty="0"/>
              <a:t>адрес </a:t>
            </a:r>
            <a:r>
              <a:rPr lang="ru-RU" sz="2700" dirty="0" err="1"/>
              <a:t>ВИДЕОфайла</a:t>
            </a:r>
            <a:r>
              <a:rPr lang="ru-RU" sz="2700" dirty="0"/>
              <a:t>;</a:t>
            </a:r>
            <a:endParaRPr lang="en-US" sz="2700" dirty="0"/>
          </a:p>
          <a:p>
            <a:pPr lvl="1" algn="l"/>
            <a:r>
              <a:rPr lang="en-US" sz="2700" b="1" dirty="0" err="1"/>
              <a:t>autoplay</a:t>
            </a:r>
            <a:r>
              <a:rPr lang="en-US" sz="2700" dirty="0"/>
              <a:t>  – </a:t>
            </a:r>
            <a:r>
              <a:rPr lang="ru-RU" sz="2700" dirty="0"/>
              <a:t>может принимать два значения: </a:t>
            </a:r>
            <a:r>
              <a:rPr lang="en-US" sz="2700" b="1" dirty="0"/>
              <a:t>true</a:t>
            </a:r>
            <a:r>
              <a:rPr lang="en-US" sz="2700" dirty="0"/>
              <a:t> –</a:t>
            </a:r>
            <a:r>
              <a:rPr lang="ru-RU" sz="2700" dirty="0"/>
              <a:t> начало воспроизведения сразу после загрузки страницы и </a:t>
            </a:r>
            <a:r>
              <a:rPr lang="en-US" sz="2700" b="1" dirty="0"/>
              <a:t>false</a:t>
            </a:r>
            <a:r>
              <a:rPr lang="en-US" sz="2700" dirty="0"/>
              <a:t> – </a:t>
            </a:r>
            <a:r>
              <a:rPr lang="ru-RU" sz="2700" dirty="0"/>
              <a:t>включение звука пользователем;</a:t>
            </a:r>
            <a:endParaRPr lang="ru-RU" sz="2700" dirty="0"/>
          </a:p>
          <a:p>
            <a:pPr lvl="1" algn="l"/>
            <a:r>
              <a:rPr lang="en-US" sz="2700" b="1" dirty="0"/>
              <a:t>Width</a:t>
            </a:r>
            <a:r>
              <a:rPr lang="ru-RU" sz="2700" dirty="0"/>
              <a:t> </a:t>
            </a:r>
            <a:r>
              <a:rPr lang="en-US" sz="2700" dirty="0"/>
              <a:t> – </a:t>
            </a:r>
            <a:r>
              <a:rPr lang="ru-RU" sz="2700" dirty="0"/>
              <a:t>ЗАДАЕТ ШИРИНУ ОТОБРАЖАЕМОГО ВИДЕОФАЙЛА НА </a:t>
            </a:r>
            <a:r>
              <a:rPr lang="en-US" sz="2700" dirty="0"/>
              <a:t>WEB-</a:t>
            </a:r>
            <a:r>
              <a:rPr lang="ru-RU" sz="2700" dirty="0"/>
              <a:t>СТРАНИЦЕ;</a:t>
            </a:r>
            <a:endParaRPr lang="ru-RU" sz="2700" dirty="0"/>
          </a:p>
          <a:p>
            <a:pPr lvl="1" algn="l"/>
            <a:r>
              <a:rPr lang="en-US" sz="2700" b="1" dirty="0"/>
              <a:t>height</a:t>
            </a:r>
            <a:r>
              <a:rPr lang="en-US" sz="2700" dirty="0"/>
              <a:t> – </a:t>
            </a:r>
            <a:r>
              <a:rPr lang="ru-RU" sz="2700" dirty="0"/>
              <a:t>ЗАДАЕТ ВЫСОТУ ОТОБРАЖАЕМОГО ВИДЕОФАЙЛА НА </a:t>
            </a:r>
            <a:r>
              <a:rPr lang="en-US" sz="2700" dirty="0"/>
              <a:t>WEB-</a:t>
            </a:r>
            <a:r>
              <a:rPr lang="ru-RU" sz="2700" dirty="0"/>
              <a:t>СТРАНИЦЕ</a:t>
            </a:r>
            <a:r>
              <a:rPr lang="ru-RU" sz="2300" dirty="0"/>
              <a:t>.</a:t>
            </a:r>
            <a:endParaRPr lang="en-US" sz="23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021" y="673018"/>
            <a:ext cx="8019857" cy="1199783"/>
          </a:xfrm>
        </p:spPr>
        <p:txBody>
          <a:bodyPr>
            <a:normAutofit/>
          </a:bodyPr>
          <a:lstStyle/>
          <a:p>
            <a:pPr algn="l"/>
            <a:r>
              <a:rPr lang="ru-RU" sz="2900" dirty="0"/>
              <a:t>Теги  для  вставки  ВИДЕОФАЙЛА </a:t>
            </a:r>
            <a:br>
              <a:rPr lang="ru-RU" sz="2900" dirty="0"/>
            </a:br>
            <a:r>
              <a:rPr lang="ru-RU" sz="2900" dirty="0"/>
              <a:t>на </a:t>
            </a:r>
            <a:r>
              <a:rPr lang="en-US" sz="2900" dirty="0"/>
              <a:t>web-</a:t>
            </a:r>
            <a:r>
              <a:rPr lang="ru-RU" sz="2900" dirty="0"/>
              <a:t>страницу:</a:t>
            </a:r>
            <a:endParaRPr lang="ru-RU" sz="2900" dirty="0"/>
          </a:p>
        </p:txBody>
      </p:sp>
      <p:pic>
        <p:nvPicPr>
          <p:cNvPr id="5122" name="Picture 2" descr="https://img.myloview.ru/murals/laptop-and-multimedia-400-3118361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4253" y="0"/>
            <a:ext cx="2381450" cy="2229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5237" y="1704408"/>
            <a:ext cx="9171108" cy="3313001"/>
          </a:xfrm>
          <a:prstGeom prst="rect">
            <a:avLst/>
          </a:prstGeom>
          <a:noFill/>
        </p:spPr>
        <p:txBody>
          <a:bodyPr wrap="none" lIns="95738" tIns="47869" rIns="95738" bIns="47869">
            <a:spAutoFit/>
          </a:bodyPr>
          <a:lstStyle/>
          <a:p>
            <a:pPr algn="ctr"/>
            <a:r>
              <a:rPr lang="ru-RU" sz="6900" b="1" spc="52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Выполните</a:t>
            </a:r>
            <a:endParaRPr lang="ru-RU" sz="6900" b="1" spc="52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6900" b="1" spc="52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практическую часть</a:t>
            </a:r>
            <a:endParaRPr lang="ru-RU" sz="6900" b="1" spc="52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6900" b="1" spc="52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урока</a:t>
            </a:r>
            <a:endParaRPr lang="ru-RU" sz="6900" b="1" spc="52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https://ds02.infourok.ru/uploads/ex/0a8b/0006732a-bb293949/640/img3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87" y="-102045"/>
            <a:ext cx="9800999" cy="7441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95" y="595137"/>
            <a:ext cx="11428797" cy="1916344"/>
          </a:xfrm>
          <a:prstGeom prst="rect">
            <a:avLst/>
          </a:prstGeom>
        </p:spPr>
        <p:txBody>
          <a:bodyPr wrap="square" lIns="95738" tIns="47869" rIns="95738" bIns="47869">
            <a:spAutoFit/>
          </a:bodyPr>
          <a:lstStyle/>
          <a:p>
            <a:pPr algn="ctr"/>
            <a:r>
              <a:rPr lang="ru-RU" sz="2900" b="1" dirty="0"/>
              <a:t>Домашнее задание: </a:t>
            </a:r>
            <a:endParaRPr lang="ru-RU" sz="2900" dirty="0"/>
          </a:p>
          <a:p>
            <a:pPr algn="ctr"/>
            <a:r>
              <a:rPr lang="ru-RU" sz="2900" dirty="0"/>
              <a:t>Разработка проекта </a:t>
            </a:r>
            <a:r>
              <a:rPr lang="ru-RU" sz="2900" dirty="0" err="1"/>
              <a:t>Web</a:t>
            </a:r>
            <a:r>
              <a:rPr lang="ru-RU" sz="2900" dirty="0"/>
              <a:t>-страницы на тему «Заповедники Казахстана» подготовить информацию (текст, аудио, видео, картинки)</a:t>
            </a:r>
            <a:endParaRPr lang="ru-RU" sz="29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641" y="2291251"/>
            <a:ext cx="11731871" cy="4254933"/>
          </a:xfrm>
          <a:prstGeom prst="rect">
            <a:avLst/>
          </a:prstGeom>
        </p:spPr>
        <p:txBody>
          <a:bodyPr wrap="square" lIns="95738" tIns="47869" rIns="95738" bIns="47869">
            <a:spAutoFit/>
          </a:bodyPr>
          <a:lstStyle/>
          <a:p>
            <a:r>
              <a:rPr lang="ru-RU" sz="3400" i="1" dirty="0">
                <a:solidFill>
                  <a:srgbClr val="00B050"/>
                </a:solidFill>
              </a:rPr>
              <a:t>Выставление отметок: </a:t>
            </a:r>
            <a:endParaRPr lang="ru-RU" sz="3400" dirty="0">
              <a:solidFill>
                <a:srgbClr val="00B050"/>
              </a:solidFill>
            </a:endParaRPr>
          </a:p>
          <a:p>
            <a:r>
              <a:rPr lang="ru-RU" sz="3400" dirty="0">
                <a:solidFill>
                  <a:srgbClr val="00B050"/>
                </a:solidFill>
              </a:rPr>
              <a:t>17-20 балл – «Молодец, прекрасная работа»</a:t>
            </a:r>
            <a:endParaRPr lang="ru-RU" sz="3400" dirty="0">
              <a:solidFill>
                <a:srgbClr val="00B050"/>
              </a:solidFill>
            </a:endParaRPr>
          </a:p>
          <a:p>
            <a:r>
              <a:rPr lang="ru-RU" sz="3400" dirty="0">
                <a:solidFill>
                  <a:srgbClr val="00B050"/>
                </a:solidFill>
              </a:rPr>
              <a:t>13-16 балл- «Хорошая работа , ты умеешь применять полученные знания в практике»</a:t>
            </a:r>
            <a:endParaRPr lang="ru-RU" sz="3400" dirty="0">
              <a:solidFill>
                <a:srgbClr val="00B050"/>
              </a:solidFill>
            </a:endParaRPr>
          </a:p>
          <a:p>
            <a:r>
              <a:rPr lang="ru-RU" sz="3400" dirty="0">
                <a:solidFill>
                  <a:srgbClr val="00B050"/>
                </a:solidFill>
              </a:rPr>
              <a:t>7-13 балл – «Старайся, тебе необходимо дополнительно изучить пройденный материал»</a:t>
            </a:r>
            <a:endParaRPr lang="ru-RU" sz="3400" dirty="0">
              <a:solidFill>
                <a:srgbClr val="00B050"/>
              </a:solidFill>
            </a:endParaRPr>
          </a:p>
          <a:p>
            <a:r>
              <a:rPr lang="en-US" sz="3400" dirty="0">
                <a:solidFill>
                  <a:srgbClr val="00B050"/>
                </a:solidFill>
              </a:rPr>
              <a:t>0-7 </a:t>
            </a:r>
            <a:r>
              <a:rPr lang="en-US" sz="3400" dirty="0" err="1">
                <a:solidFill>
                  <a:srgbClr val="00B050"/>
                </a:solidFill>
              </a:rPr>
              <a:t>балл</a:t>
            </a:r>
            <a:r>
              <a:rPr lang="en-US" sz="3400" dirty="0">
                <a:solidFill>
                  <a:srgbClr val="00B050"/>
                </a:solidFill>
              </a:rPr>
              <a:t> – «Внимательнее, занимайся дополнительно все у тебя получится!»</a:t>
            </a:r>
            <a:endParaRPr lang="ru-RU" sz="3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234640" y="1943061"/>
          <a:ext cx="12474887" cy="1909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635"/>
                <a:gridCol w="2022135"/>
                <a:gridCol w="2967133"/>
                <a:gridCol w="2494635"/>
                <a:gridCol w="2496349"/>
              </a:tblGrid>
              <a:tr h="1276755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Отгадай-ка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</a:t>
                      </a:r>
                      <a:r>
                        <a:rPr lang="en-US" sz="3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HTML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Практическая работа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баллов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за урок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</a:tr>
              <a:tr h="632583">
                <a:tc>
                  <a:txBody>
                    <a:bodyPr/>
                    <a:lstStyle/>
                    <a:p>
                      <a:pPr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8000"/>
                        </a:lnSpc>
                        <a:spcAft>
                          <a:spcPts val="750"/>
                        </a:spcAft>
                      </a:pPr>
                      <a:r>
                        <a:rPr lang="ru-RU" sz="3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000" dirty="0"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71491" marR="71491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Жадра\Desktop\img5.jp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2" b="31929"/>
          <a:stretch>
            <a:fillRect/>
          </a:stretch>
        </p:blipFill>
        <p:spPr bwMode="auto">
          <a:xfrm>
            <a:off x="0" y="1892733"/>
            <a:ext cx="12709525" cy="2501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m0-tub-by.yandex.net/i?id=14b4aed056d678a0efffd97127e2602a&amp;n=33&amp;h=215&amp;w=42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2398"/>
            <a:ext cx="12726228" cy="722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363" y="378583"/>
            <a:ext cx="6229457" cy="2436030"/>
          </a:xfrm>
          <a:prstGeom prst="rect">
            <a:avLst/>
          </a:prstGeom>
          <a:noFill/>
        </p:spPr>
        <p:txBody>
          <a:bodyPr wrap="square" lIns="95738" tIns="47869" rIns="95738" bIns="47869">
            <a:spAutoFit/>
          </a:bodyPr>
          <a:lstStyle/>
          <a:p>
            <a:pPr algn="ctr"/>
            <a:r>
              <a:rPr lang="ru-RU" sz="7500" b="1" spc="52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мультимедиа </a:t>
            </a:r>
            <a:endParaRPr lang="ru-RU" sz="7500" b="1" spc="52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24490" y="2180075"/>
            <a:ext cx="10803750" cy="3613543"/>
          </a:xfrm>
        </p:spPr>
        <p:txBody>
          <a:bodyPr>
            <a:normAutofit/>
          </a:bodyPr>
          <a:lstStyle/>
          <a:p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10.4.2.4 use HTML tags to insert multimedia objects into a </a:t>
            </a:r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lang="ru-RU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10.4.2.4 применять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-теги для вставки мультимедиа объектов на 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-страницу</a:t>
            </a:r>
            <a:endParaRPr lang="ru-RU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93" y="495591"/>
            <a:ext cx="10804400" cy="1684484"/>
          </a:xfrm>
        </p:spPr>
        <p:txBody>
          <a:bodyPr>
            <a:normAutofit/>
          </a:bodyPr>
          <a:lstStyle/>
          <a:p>
            <a:pPr algn="l"/>
            <a:r>
              <a:rPr lang="ru-RU" sz="5000" dirty="0"/>
              <a:t>Цель урока:</a:t>
            </a:r>
            <a:endParaRPr lang="ru-RU" sz="5000" dirty="0"/>
          </a:p>
        </p:txBody>
      </p:sp>
      <p:pic>
        <p:nvPicPr>
          <p:cNvPr id="5" name="Picture 4" descr="http://i1-news.softpedia-static.com/images/news2/Phishing-Scam-Tricks-Hundreds-of-Mac-Users-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20" y="3"/>
            <a:ext cx="3099507" cy="21800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868" y="1029321"/>
            <a:ext cx="10646671" cy="826426"/>
          </a:xfrm>
        </p:spPr>
        <p:txBody>
          <a:bodyPr>
            <a:noAutofit/>
          </a:bodyPr>
          <a:lstStyle/>
          <a:p>
            <a:r>
              <a:rPr lang="ru-RU" sz="2900" i="1" dirty="0"/>
              <a:t>Соотнесите названия тэгов </a:t>
            </a:r>
            <a:r>
              <a:rPr lang="en-US" sz="2900" i="1" dirty="0"/>
              <a:t>HTML</a:t>
            </a:r>
            <a:r>
              <a:rPr lang="ru-RU" sz="2900" i="1" dirty="0"/>
              <a:t> </a:t>
            </a:r>
            <a:r>
              <a:rPr lang="en-US" sz="2900" i="1" dirty="0"/>
              <a:t> </a:t>
            </a:r>
            <a:r>
              <a:rPr lang="ru-RU" sz="2900" i="1" dirty="0"/>
              <a:t>языка</a:t>
            </a:r>
            <a:br>
              <a:rPr lang="en-US" sz="2900" i="1" dirty="0"/>
            </a:br>
            <a:r>
              <a:rPr lang="ru-RU" sz="2900" i="1" dirty="0"/>
              <a:t> с их назначением.</a:t>
            </a:r>
            <a:endParaRPr lang="ru-RU" sz="29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1"/>
          <a:srcRect l="15964" t="13128" r="13703" b="17039"/>
          <a:stretch>
            <a:fillRect/>
          </a:stretch>
        </p:blipFill>
        <p:spPr bwMode="auto">
          <a:xfrm>
            <a:off x="557900" y="1974590"/>
            <a:ext cx="11555256" cy="515147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5869" y="759683"/>
            <a:ext cx="10866644" cy="5099423"/>
          </a:xfrm>
          <a:prstGeom prst="rect">
            <a:avLst/>
          </a:prstGeom>
        </p:spPr>
        <p:txBody>
          <a:bodyPr wrap="square" lIns="95738" tIns="47869" rIns="95738" bIns="47869">
            <a:spAutoFit/>
          </a:bodyPr>
          <a:lstStyle/>
          <a:p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-определяет основные теги языка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балл)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определяет теги формирования абзац и строк в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балл)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-определяет теги шрифта текста в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балл)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Оценивание: </a:t>
            </a:r>
            <a:endParaRPr lang="ru-RU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 балл «Молодец, отличная работа»</a:t>
            </a:r>
            <a:endParaRPr lang="ru-RU" sz="3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5-7 балл «Хорошая работа, продолжай в таком же темпе»</a:t>
            </a:r>
            <a:endParaRPr lang="ru-RU" sz="3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0-4 балл «Сосредоточься, тебе необходимо повторить основы языка </a:t>
            </a:r>
            <a:r>
              <a:rPr lang="en-US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ru-RU" sz="3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4u.com/u/storage/ppt_12807/16fc9-1396936862-0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73" y="3531157"/>
            <a:ext cx="4188773" cy="3180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4924" y="1298546"/>
            <a:ext cx="11528902" cy="2176187"/>
          </a:xfrm>
          <a:prstGeom prst="rect">
            <a:avLst/>
          </a:prstGeom>
        </p:spPr>
        <p:txBody>
          <a:bodyPr wrap="square" lIns="95738" tIns="47869" rIns="95738" bIns="47869">
            <a:spAutoFit/>
          </a:bodyPr>
          <a:lstStyle/>
          <a:p>
            <a:r>
              <a:rPr lang="ru-RU" sz="3400" b="1" i="1" dirty="0">
                <a:solidFill>
                  <a:schemeClr val="accent6">
                    <a:lumMod val="75000"/>
                  </a:schemeClr>
                </a:solidFill>
              </a:rPr>
              <a:t>Мультимедиа </a:t>
            </a:r>
            <a:r>
              <a:rPr lang="ru-RU" sz="3400" i="1" dirty="0">
                <a:solidFill>
                  <a:schemeClr val="accent6">
                    <a:lumMod val="75000"/>
                  </a:schemeClr>
                </a:solidFill>
              </a:rPr>
              <a:t>– это совокупность технологий, позволяющих  вводить , редактировать, сохранять, передавать и отображать такие типы данных, как текст, графика , анимация, видео и звук. </a:t>
            </a:r>
            <a:endParaRPr lang="ru-RU" sz="3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684" y="3706091"/>
            <a:ext cx="10783543" cy="1461619"/>
          </a:xfrm>
          <a:prstGeom prst="rect">
            <a:avLst/>
          </a:prstGeom>
        </p:spPr>
        <p:txBody>
          <a:bodyPr wrap="square" lIns="95738" tIns="47869" rIns="95738" bIns="47869">
            <a:spAutoFit/>
          </a:bodyPr>
          <a:lstStyle/>
          <a:p>
            <a:r>
              <a:rPr lang="ru-RU" sz="2900" i="1" u="sng" dirty="0"/>
              <a:t>Для чего в </a:t>
            </a:r>
            <a:r>
              <a:rPr lang="ru-RU" sz="2900" i="1" u="sng" dirty="0" err="1"/>
              <a:t>Web</a:t>
            </a:r>
            <a:r>
              <a:rPr lang="ru-RU" sz="2900" i="1" u="sng" dirty="0"/>
              <a:t>-страницу включают графическое изображение, аудио- и видеоматериалы?</a:t>
            </a:r>
            <a:br>
              <a:rPr lang="ru-RU" sz="2900" i="1" u="sng" dirty="0"/>
            </a:br>
            <a:endParaRPr lang="ru-RU" sz="29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4923" y="5167711"/>
            <a:ext cx="8551942" cy="1006892"/>
          </a:xfrm>
          <a:prstGeom prst="rect">
            <a:avLst/>
          </a:prstGeom>
        </p:spPr>
        <p:txBody>
          <a:bodyPr wrap="square" lIns="95738" tIns="47869" rIns="95738" bIns="47869">
            <a:spAutoFit/>
          </a:bodyPr>
          <a:lstStyle/>
          <a:p>
            <a:r>
              <a:rPr lang="ru-RU" sz="2900" u="sng" dirty="0"/>
              <a:t>Какие преимущества у </a:t>
            </a:r>
            <a:r>
              <a:rPr lang="ru-RU" sz="2900" u="sng" dirty="0" err="1"/>
              <a:t>Web</a:t>
            </a:r>
            <a:r>
              <a:rPr lang="ru-RU" sz="2900" u="sng" dirty="0"/>
              <a:t>-страницы с аудио- и видеоматериалами?</a:t>
            </a:r>
            <a:endParaRPr lang="ru-RU" sz="2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5941" y="2260515"/>
            <a:ext cx="10803750" cy="3613543"/>
          </a:xfrm>
        </p:spPr>
        <p:txBody>
          <a:bodyPr>
            <a:noAutofit/>
          </a:bodyPr>
          <a:lstStyle/>
          <a:p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dirty="0"/>
              <a:t>&lt;html&gt;</a:t>
            </a:r>
            <a:endParaRPr lang="ru-RU" sz="2500" dirty="0"/>
          </a:p>
          <a:p>
            <a:pPr algn="l"/>
            <a:r>
              <a:rPr lang="en-US" sz="2500" dirty="0"/>
              <a:t>&lt;head&gt;</a:t>
            </a:r>
            <a:endParaRPr lang="ru-RU" sz="2500" dirty="0"/>
          </a:p>
          <a:p>
            <a:pPr algn="l"/>
            <a:r>
              <a:rPr lang="en-US" sz="2500" dirty="0"/>
              <a:t>&lt;title&gt;рисунок&lt;/title&gt;</a:t>
            </a:r>
            <a:endParaRPr lang="ru-RU" sz="2500" dirty="0"/>
          </a:p>
          <a:p>
            <a:pPr algn="l"/>
            <a:r>
              <a:rPr lang="en-US" sz="2500" dirty="0"/>
              <a:t>&lt;/head&gt;</a:t>
            </a:r>
            <a:endParaRPr lang="ru-RU" sz="2500" dirty="0"/>
          </a:p>
          <a:p>
            <a:pPr algn="l"/>
            <a:r>
              <a:rPr lang="en-US" sz="2500" dirty="0"/>
              <a:t>&lt;body background&gt;</a:t>
            </a:r>
            <a:endParaRPr lang="ru-RU" sz="2500" dirty="0"/>
          </a:p>
          <a:p>
            <a:pPr algn="l"/>
            <a:r>
              <a:rPr lang="en-US" sz="2500" b="1" dirty="0"/>
              <a:t>&lt;</a:t>
            </a:r>
            <a:r>
              <a:rPr lang="en-US" sz="2500" b="1" dirty="0" err="1"/>
              <a:t>img</a:t>
            </a:r>
            <a:r>
              <a:rPr lang="en-US" sz="2500" b="1" dirty="0"/>
              <a:t> </a:t>
            </a:r>
            <a:r>
              <a:rPr lang="en-US" sz="2500" b="1" dirty="0" err="1"/>
              <a:t>src</a:t>
            </a:r>
            <a:r>
              <a:rPr lang="en-US" sz="2500" b="1" dirty="0"/>
              <a:t>="maxresdefault.jpg” controls&gt;</a:t>
            </a:r>
            <a:endParaRPr lang="ru-RU" sz="2500" dirty="0"/>
          </a:p>
          <a:p>
            <a:pPr algn="l"/>
            <a:r>
              <a:rPr lang="en-US" sz="2500" dirty="0"/>
              <a:t>&lt;/body&gt;</a:t>
            </a:r>
            <a:endParaRPr lang="ru-RU" sz="2500" dirty="0"/>
          </a:p>
          <a:p>
            <a:pPr algn="l"/>
            <a:r>
              <a:rPr lang="en-US" sz="2500" dirty="0"/>
              <a:t>&lt;/html&gt;</a:t>
            </a:r>
            <a:endParaRPr lang="ru-RU" sz="2500" dirty="0"/>
          </a:p>
          <a:p>
            <a:pPr algn="l"/>
            <a:endParaRPr lang="ru-RU" sz="2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240" y="-118770"/>
            <a:ext cx="10804400" cy="1684484"/>
          </a:xfrm>
        </p:spPr>
        <p:txBody>
          <a:bodyPr>
            <a:normAutofit/>
          </a:bodyPr>
          <a:lstStyle/>
          <a:p>
            <a:r>
              <a:rPr lang="ru-RU" sz="5700" i="1" dirty="0"/>
              <a:t>тег</a:t>
            </a:r>
            <a:r>
              <a:rPr lang="en-US" sz="5700" i="1" dirty="0"/>
              <a:t> </a:t>
            </a:r>
            <a:r>
              <a:rPr lang="ru-RU" sz="5700" i="1" dirty="0"/>
              <a:t>&lt;</a:t>
            </a:r>
            <a:r>
              <a:rPr lang="en-US" sz="5700" i="1" dirty="0"/>
              <a:t>IMG</a:t>
            </a:r>
            <a:r>
              <a:rPr lang="ru-RU" sz="5700" i="1" dirty="0"/>
              <a:t>&gt;</a:t>
            </a:r>
            <a:endParaRPr lang="ru-RU" sz="57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1249" y="1859676"/>
            <a:ext cx="10803750" cy="3613543"/>
          </a:xfrm>
        </p:spPr>
        <p:txBody>
          <a:bodyPr>
            <a:noAutofit/>
          </a:bodyPr>
          <a:lstStyle/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Тег &lt;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состоит из следующих атрибутов.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autoplay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начинает играть сразу после загрузки страницы.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controls</a:t>
            </a:r>
            <a:r>
              <a:rPr lang="ru-RU" sz="2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Добавляет панель управления к аудиофайлу.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loop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Повторяет воспроизведение звука с начала после его завершения.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preload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Используется для загрузки файла вместе с загрузкой веб-страницы.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src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путь к воспроизводимому файлу.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&lt;audio&gt;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&lt;source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="sound1.ogg"&gt;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&lt;/audio&gt;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235" y="3"/>
            <a:ext cx="10804400" cy="1684484"/>
          </a:xfrm>
        </p:spPr>
        <p:txBody>
          <a:bodyPr>
            <a:normAutofit/>
          </a:bodyPr>
          <a:lstStyle/>
          <a:p>
            <a:r>
              <a:rPr lang="en-US" sz="3800" i="1" dirty="0"/>
              <a:t>Основы работы с аудио и видео</a:t>
            </a:r>
            <a:r>
              <a:rPr lang="ru-RU" sz="3800" i="1" dirty="0"/>
              <a:t>.</a:t>
            </a:r>
            <a:endParaRPr lang="ru-RU" sz="3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>
            <a:fillRect/>
          </a:stretch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>
            <a:fillRect/>
          </a:stretch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0</TotalTime>
  <Words>2436</Words>
  <Application>WPS Presentation</Application>
  <PresentationFormat>Произвольный</PresentationFormat>
  <Paragraphs>96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SimSun</vt:lpstr>
      <vt:lpstr>Wingdings</vt:lpstr>
      <vt:lpstr>Tunga</vt:lpstr>
      <vt:lpstr>Tahoma</vt:lpstr>
      <vt:lpstr>Times New Roman</vt:lpstr>
      <vt:lpstr>Times New Roman</vt:lpstr>
      <vt:lpstr>Garamond</vt:lpstr>
      <vt:lpstr>Microsoft YaHei</vt:lpstr>
      <vt:lpstr/>
      <vt:lpstr>Arial Unicode MS</vt:lpstr>
      <vt:lpstr>Constantia</vt:lpstr>
      <vt:lpstr>Calibri</vt:lpstr>
      <vt:lpstr>Segoe Print</vt:lpstr>
      <vt:lpstr>BlackTie</vt:lpstr>
      <vt:lpstr>1_BlackTie</vt:lpstr>
      <vt:lpstr>PowerPoint 演示文稿</vt:lpstr>
      <vt:lpstr>PowerPoint 演示文稿</vt:lpstr>
      <vt:lpstr>PowerPoint 演示文稿</vt:lpstr>
      <vt:lpstr>Цель урока:</vt:lpstr>
      <vt:lpstr>Соотнесите названия тэгов HTML  языка  с их назначением.</vt:lpstr>
      <vt:lpstr>PowerPoint 演示文稿</vt:lpstr>
      <vt:lpstr>PowerPoint 演示文稿</vt:lpstr>
      <vt:lpstr>тег &lt;IMG&gt;</vt:lpstr>
      <vt:lpstr>Основы работы с аудио и видео.</vt:lpstr>
      <vt:lpstr>Теги  для  вставки  ВИДЕОФАЙЛА  на web-страницу: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Мультимедиа на веб-страницах</dc:title>
  <dc:creator>Vlada</dc:creator>
  <cp:lastModifiedBy>Жадра</cp:lastModifiedBy>
  <cp:revision>46</cp:revision>
  <dcterms:created xsi:type="dcterms:W3CDTF">2017-04-28T17:35:00Z</dcterms:created>
  <dcterms:modified xsi:type="dcterms:W3CDTF">2020-10-24T15:32:14Z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