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5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FA59A-4DB2-44FD-9359-ACAC4C0EC6ED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80882-0A5F-4F86-9C43-3714E8E3D0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7664" y="1196752"/>
            <a:ext cx="59046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4400" b="1" dirty="0" smtClean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4400" b="1" dirty="0" smtClean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b="1" dirty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сынып </a:t>
            </a:r>
          </a:p>
          <a:p>
            <a:pPr lvl="0" algn="ctr">
              <a:defRPr/>
            </a:pPr>
            <a:r>
              <a:rPr lang="kk-KZ" sz="4400" b="1" dirty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b="1" dirty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</a:p>
          <a:p>
            <a:pPr lvl="0" algn="ctr">
              <a:defRPr/>
            </a:pPr>
            <a:r>
              <a:rPr lang="kk-KZ" sz="4400" b="1" dirty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(Орыс тілді мектепке арналған) </a:t>
            </a:r>
          </a:p>
          <a:p>
            <a:pPr lvl="0" algn="ctr">
              <a:defRPr/>
            </a:pPr>
            <a:r>
              <a:rPr lang="kk-KZ" sz="4000" b="1" dirty="0">
                <a:ln w="11430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004" y="-99392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43608" y="692696"/>
            <a:ext cx="67687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тақырыбы: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1340768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«Сүйікті жазушы»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«Любимый писатель»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71600" y="1215358"/>
            <a:ext cx="712879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Тақырып бойынша сөздікпен жұмыс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Сүйікті-любимый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Дүниеге келу-появиться на свет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Жазушылар Одағы-Союз Писателей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Қызмет атқару-работать, служить </a:t>
            </a: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51920" y="764704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pic>
        <p:nvPicPr>
          <p:cNvPr id="4" name="Picture 2" descr="C:\Users\Мади\Desktop\WhatsApp Image 2020-09-27 at 17.16.50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272"/>
          <a:stretch/>
        </p:blipFill>
        <p:spPr bwMode="auto">
          <a:xfrm rot="16200000">
            <a:off x="2879812" y="-495436"/>
            <a:ext cx="3024336" cy="669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87624" y="475331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33 бет, 1 тап, суретке қара, кім не істеп отыр?</a:t>
            </a:r>
          </a:p>
          <a:p>
            <a:r>
              <a:rPr lang="kk-KZ" b="1" dirty="0" smtClean="0">
                <a:solidFill>
                  <a:srgbClr val="FF0000"/>
                </a:solidFill>
              </a:rPr>
              <a:t>Стр 33,1 тап, посмотри на картинку, кто что делает?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 descr="C:\Users\Мади\Desktop\WhatsApp Image 2020-09-27 at 17.16.49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6" r="10433"/>
          <a:stretch/>
        </p:blipFill>
        <p:spPr bwMode="auto">
          <a:xfrm rot="16200000">
            <a:off x="2392885" y="-584573"/>
            <a:ext cx="3560497" cy="654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flipH="1">
            <a:off x="899592" y="5075829"/>
            <a:ext cx="6048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FF0000"/>
                </a:solidFill>
              </a:rPr>
              <a:t>Стр 35, 6 тап, определи по тексту правильность или неправильность информации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Р\Desktop\анимация\фондар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43608" y="2318197"/>
            <a:ext cx="7272808" cy="723275"/>
          </a:xfrm>
          <a:prstGeom prst="rect">
            <a:avLst/>
          </a:prstGeom>
          <a:solidFill>
            <a:srgbClr val="F1F1F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ди\Desktop\WhatsApp Image 2020-09-27 at 17.16.50 (1)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60" t="-1866" r="10282" b="1866"/>
          <a:stretch/>
        </p:blipFill>
        <p:spPr bwMode="auto">
          <a:xfrm rot="16200000">
            <a:off x="2786336" y="-1065841"/>
            <a:ext cx="2994587" cy="676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4293096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FF0000"/>
                </a:solidFill>
              </a:rPr>
              <a:t>Стр 35,7 тап, сделай соответствие словам 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Например: балалар жазушысы</a:t>
            </a:r>
          </a:p>
          <a:p>
            <a:r>
              <a:rPr lang="kk-KZ" dirty="0">
                <a:solidFill>
                  <a:srgbClr val="FF0000"/>
                </a:solidFill>
              </a:rPr>
              <a:t> </a:t>
            </a:r>
            <a:r>
              <a:rPr lang="kk-KZ" dirty="0" smtClean="0">
                <a:solidFill>
                  <a:srgbClr val="FF0000"/>
                </a:solidFill>
              </a:rPr>
              <a:t>                    дүниеге келген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92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НР</dc:creator>
  <cp:lastModifiedBy>Мади</cp:lastModifiedBy>
  <cp:revision>3</cp:revision>
  <dcterms:created xsi:type="dcterms:W3CDTF">2020-03-29T11:49:54Z</dcterms:created>
  <dcterms:modified xsi:type="dcterms:W3CDTF">2020-09-27T11:26:37Z</dcterms:modified>
</cp:coreProperties>
</file>