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28" r:id="rId3"/>
    <p:sldId id="329" r:id="rId4"/>
    <p:sldId id="331" r:id="rId5"/>
    <p:sldId id="333" r:id="rId6"/>
    <p:sldId id="330" r:id="rId7"/>
    <p:sldId id="325" r:id="rId8"/>
    <p:sldId id="321" r:id="rId9"/>
    <p:sldId id="338" r:id="rId10"/>
    <p:sldId id="334" r:id="rId11"/>
    <p:sldId id="335" r:id="rId12"/>
    <p:sldId id="336" r:id="rId13"/>
    <p:sldId id="337" r:id="rId14"/>
    <p:sldId id="332" r:id="rId15"/>
    <p:sldId id="327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0000FF"/>
    <a:srgbClr val="FF0000"/>
    <a:srgbClr val="FF3300"/>
    <a:srgbClr val="990033"/>
    <a:srgbClr val="800080"/>
    <a:srgbClr val="003366"/>
    <a:srgbClr val="FFFFFF"/>
    <a:srgbClr val="4F9A2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625" autoAdjust="0"/>
    <p:restoredTop sz="92029" autoAdjust="0"/>
  </p:normalViewPr>
  <p:slideViewPr>
    <p:cSldViewPr>
      <p:cViewPr>
        <p:scale>
          <a:sx n="75" d="100"/>
          <a:sy n="75" d="100"/>
        </p:scale>
        <p:origin x="-1230" y="-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09BC871-04C5-424E-98C2-F307F4913583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CE88D91-AA61-4EEB-AE69-65DCA92BD4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35801-DDDF-4E87-BAA4-AB8621915F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E5EB8-A0E7-4002-BF03-270BDC1AD1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4E188-1E75-4238-A018-571BABAAA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B6AEEE-F2D3-474E-A943-60ECDD1EC8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BEE9F-6A4B-42B0-ABCF-9096D343EF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5F392-CBCB-4089-A3FC-1D8A5B6BDB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8A4B0-6C21-445C-91ED-F754CD4F2A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3C2F1-B93E-46E8-8B15-0382804DFB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90004-2F32-4806-937E-8518FF6F87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14F28-35F2-43C3-9ECE-2F648B6B2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1A758-9690-4FAA-9BD0-5502F68E36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02D8ED3-4E0F-4508-B6DD-AC7B7676E6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Без имени-1копирование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-242888"/>
            <a:ext cx="9144000" cy="7100888"/>
          </a:xfrm>
          <a:prstGeom prst="rect">
            <a:avLst/>
          </a:prstGeom>
          <a:noFill/>
          <a:ln w="9525">
            <a:solidFill>
              <a:srgbClr val="FF99FF"/>
            </a:solidFill>
            <a:miter lim="800000"/>
            <a:headEnd/>
            <a:tailEnd/>
          </a:ln>
        </p:spPr>
      </p:pic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533400" y="2133600"/>
            <a:ext cx="7924800" cy="1676400"/>
          </a:xfrm>
          <a:prstGeom prst="rect">
            <a:avLst/>
          </a:prstGeom>
        </p:spPr>
        <p:txBody>
          <a:bodyPr wrap="none" fromWordArt="1">
            <a:prstTxWarp prst="textWave1">
              <a:avLst/>
            </a:prstTxWarp>
          </a:bodyPr>
          <a:lstStyle/>
          <a:p>
            <a:pPr algn="ctr">
              <a:defRPr/>
            </a:pPr>
            <a:r>
              <a:rPr lang="ru-RU" sz="3600" b="1" kern="10" dirty="0" smtClean="0">
                <a:ln w="2857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glow rad="228600">
                    <a:srgbClr val="FF3300">
                      <a:alpha val="40000"/>
                    </a:srgbClr>
                  </a:glow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«Ой мен </a:t>
            </a:r>
            <a:r>
              <a:rPr lang="ru-RU" sz="3600" b="1" kern="10" dirty="0" err="1" smtClean="0">
                <a:ln w="2857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glow rad="228600">
                    <a:srgbClr val="FF3300">
                      <a:alpha val="40000"/>
                    </a:srgbClr>
                  </a:glow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ойын</a:t>
            </a:r>
            <a:r>
              <a:rPr lang="ru-RU" sz="3600" b="1" kern="10" dirty="0" smtClean="0">
                <a:ln w="28575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glow rad="228600">
                    <a:srgbClr val="FF3300">
                      <a:alpha val="40000"/>
                    </a:srgbClr>
                  </a:glow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en-US" sz="3600" b="1" kern="10" dirty="0">
              <a:ln w="28575">
                <a:solidFill>
                  <a:srgbClr val="00FF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glow rad="228600">
                  <a:srgbClr val="FF3300">
                    <a:alpha val="40000"/>
                  </a:srgbClr>
                </a:glow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6" descr="bild3"/>
          <p:cNvPicPr>
            <a:picLocks noChangeAspect="1" noChangeArrowheads="1"/>
          </p:cNvPicPr>
          <p:nvPr/>
        </p:nvPicPr>
        <p:blipFill>
          <a:blip r:embed="rId3" cstate="print"/>
          <a:srcRect r="64784"/>
          <a:stretch>
            <a:fillRect/>
          </a:stretch>
        </p:blipFill>
        <p:spPr bwMode="auto">
          <a:xfrm>
            <a:off x="533400" y="3776663"/>
            <a:ext cx="1009650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 descr="bild3"/>
          <p:cNvPicPr>
            <a:picLocks noChangeAspect="1" noChangeArrowheads="1"/>
          </p:cNvPicPr>
          <p:nvPr/>
        </p:nvPicPr>
        <p:blipFill>
          <a:blip r:embed="rId3" cstate="print"/>
          <a:srcRect r="64784"/>
          <a:stretch>
            <a:fillRect/>
          </a:stretch>
        </p:blipFill>
        <p:spPr bwMode="auto">
          <a:xfrm>
            <a:off x="1752600" y="4267200"/>
            <a:ext cx="809625" cy="247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" descr="bild3"/>
          <p:cNvPicPr>
            <a:picLocks noChangeAspect="1" noChangeArrowheads="1"/>
          </p:cNvPicPr>
          <p:nvPr/>
        </p:nvPicPr>
        <p:blipFill>
          <a:blip r:embed="rId3" cstate="print"/>
          <a:srcRect r="64784"/>
          <a:stretch>
            <a:fillRect/>
          </a:stretch>
        </p:blipFill>
        <p:spPr bwMode="auto">
          <a:xfrm>
            <a:off x="2819400" y="4843463"/>
            <a:ext cx="658813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TextBox 6"/>
          <p:cNvSpPr txBox="1">
            <a:spLocks noChangeArrowheads="1"/>
          </p:cNvSpPr>
          <p:nvPr/>
        </p:nvSpPr>
        <p:spPr bwMode="auto">
          <a:xfrm flipH="1">
            <a:off x="3079750" y="3581400"/>
            <a:ext cx="2330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k-KZ">
              <a:solidFill>
                <a:schemeClr val="bg1"/>
              </a:solidFill>
            </a:endParaRPr>
          </a:p>
          <a:p>
            <a:endParaRPr lang="ru-RU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152401"/>
            <a:ext cx="8534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 №13 “Золотой ключик” бөбекжайы МКҚК</a:t>
            </a:r>
          </a:p>
          <a:p>
            <a:endParaRPr lang="kk-KZ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СЕМИНАР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44958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Педагог-психолог: Канатова Асель Тауфиховна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5562600"/>
            <a:ext cx="281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Орал қаласы, 2018ж.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foncv_golubrassv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371600" y="685800"/>
            <a:ext cx="5867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әкем-шешем тұрады,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Ата-әже бауырым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Бәрі бірге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қосылып,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ұғымды құрады.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4495800"/>
            <a:ext cx="563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(Отбасы-О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tbasy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Family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foncv_golubrassv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600200" y="762000"/>
            <a:ext cx="6400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Айтары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мол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ғұлама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Көп жасасын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бұл адам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Әкесі ол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әкеңнің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Білер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оны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сұраған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кім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2400" y="495300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/>
              <a:t>Ата</a:t>
            </a:r>
            <a:r>
              <a:rPr lang="en-US" sz="3600" dirty="0" smtClean="0"/>
              <a:t>-</a:t>
            </a:r>
            <a:r>
              <a:rPr lang="en-US" sz="3600" dirty="0" err="1" smtClean="0"/>
              <a:t>ata</a:t>
            </a:r>
            <a:r>
              <a:rPr lang="en-US" sz="3600" dirty="0" smtClean="0"/>
              <a:t>-grandfather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foncv_golubrassv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981200" y="2133600"/>
            <a:ext cx="4724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Бiлiмнiң дәнiн тередi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Балаға тәрбие бередi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 </a:t>
            </a:r>
            <a:endParaRPr kumimoji="0" lang="ru-RU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81400" y="4191000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Тәрбиеші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a´r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i´e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s´i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-Educator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foncv_golubrassv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95400" y="914400"/>
            <a:ext cx="5943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Қиындықта тастамайтын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Жамандықтан аластайтын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Ұстанғаны ізгі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ниет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Бұл қандай қасиет?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46482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/>
              <a:t>Достық</a:t>
            </a:r>
            <a:r>
              <a:rPr lang="en-US" sz="2400" dirty="0" smtClean="0"/>
              <a:t>-</a:t>
            </a:r>
            <a:r>
              <a:rPr lang="en-US" sz="2400" dirty="0" err="1" smtClean="0"/>
              <a:t>dostyq</a:t>
            </a:r>
            <a:r>
              <a:rPr lang="en-US" sz="2400" dirty="0" smtClean="0"/>
              <a:t>-Friendship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foncv_golubrassv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5800" y="228600"/>
            <a:ext cx="7620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“Көңілді күн!”</a:t>
            </a:r>
          </a:p>
          <a:p>
            <a:pPr algn="ctr"/>
            <a:endParaRPr lang="kk-KZ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Қалалық семинар деп жар саламыз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Келген қонақтарды біз ойнатамыз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Әріптестер қош келдің төрімізге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Сіздерге арнап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бүгін біз,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ән саламыз.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Қайырмасы: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Бүгін қандай тамаша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Көңілді күн, көңілді күн, көңілді күн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Бірімізді біріміз сыйлайықшы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Қуанышпен қарсы алып!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en-US" smtClean="0">
              <a:solidFill>
                <a:srgbClr val="898989"/>
              </a:solidFill>
            </a:endParaRPr>
          </a:p>
        </p:txBody>
      </p:sp>
      <p:pic>
        <p:nvPicPr>
          <p:cNvPr id="13316" name="Picture 4" descr="Карнава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8" descr="Цветы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7239" flipV="1">
            <a:off x="2646363" y="3814763"/>
            <a:ext cx="3324225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GUVERC~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0825" y="692150"/>
            <a:ext cx="2419350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GUVERC~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34138" y="0"/>
            <a:ext cx="2709862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WordArt 9"/>
          <p:cNvSpPr>
            <a:spLocks noChangeArrowheads="1" noChangeShapeType="1" noTextEdit="1"/>
          </p:cNvSpPr>
          <p:nvPr/>
        </p:nvSpPr>
        <p:spPr bwMode="auto">
          <a:xfrm>
            <a:off x="684213" y="1196975"/>
            <a:ext cx="7850187" cy="23764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33CC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Жақсы ілтипатпен </a:t>
            </a:r>
          </a:p>
          <a:p>
            <a:pPr algn="ctr"/>
            <a:r>
              <a:rPr lang="ru-RU" sz="3600" kern="10">
                <a:ln w="12700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0033CC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жүздескенше күн жақсы болсын!</a:t>
            </a:r>
          </a:p>
        </p:txBody>
      </p:sp>
    </p:spTree>
  </p:cSld>
  <p:clrMapOvr>
    <a:masterClrMapping/>
  </p:clrMapOvr>
  <p:transition advTm="1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Без имени-1копирование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solidFill>
              <a:srgbClr val="FF99FF"/>
            </a:solidFill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r>
              <a:rPr lang="ru-RU" b="1" dirty="0" err="1" smtClean="0"/>
              <a:t>Қозғалып </a:t>
            </a:r>
            <a:r>
              <a:rPr lang="ru-RU" b="1" dirty="0" err="1" smtClean="0"/>
              <a:t>жүрер жортақ шам</a:t>
            </a:r>
            <a:r>
              <a:rPr lang="ru-RU" b="1" dirty="0" smtClean="0"/>
              <a:t>,</a:t>
            </a:r>
          </a:p>
          <a:p>
            <a:r>
              <a:rPr lang="ru-RU" b="1" dirty="0" err="1" smtClean="0"/>
              <a:t>Барлығымызға ортақ шам</a:t>
            </a:r>
            <a:r>
              <a:rPr lang="ru-RU" b="1" dirty="0" smtClean="0"/>
              <a:t>.  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Кун –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ky´n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солнце –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sun</a:t>
            </a:r>
            <a:endParaRPr lang="en-US" b="1" dirty="0" smtClean="0"/>
          </a:p>
          <a:p>
            <a:r>
              <a:rPr lang="ru-RU" b="1" dirty="0" err="1" smtClean="0"/>
              <a:t>Көк көрпенің мақтасы</a:t>
            </a:r>
            <a:r>
              <a:rPr lang="ru-RU" b="1" dirty="0" err="1" smtClean="0"/>
              <a:t>,</a:t>
            </a:r>
            <a:r>
              <a:rPr lang="ru-RU" b="1" dirty="0" smtClean="0"/>
              <a:t> </a:t>
            </a:r>
          </a:p>
          <a:p>
            <a:r>
              <a:rPr lang="ru-RU" b="1" dirty="0" err="1" smtClean="0"/>
              <a:t>Әр </a:t>
            </a:r>
            <a:r>
              <a:rPr lang="ru-RU" b="1" dirty="0" err="1" smtClean="0"/>
              <a:t>жерде</a:t>
            </a:r>
            <a:r>
              <a:rPr lang="ru-RU" b="1" dirty="0" smtClean="0"/>
              <a:t> </a:t>
            </a:r>
            <a:r>
              <a:rPr lang="ru-RU" b="1" dirty="0" err="1" smtClean="0"/>
              <a:t>жүр бытырап</a:t>
            </a:r>
            <a:r>
              <a:rPr lang="ru-RU" b="1" dirty="0" smtClean="0"/>
              <a:t>. </a:t>
            </a:r>
            <a:endParaRPr lang="ru-RU" b="1" dirty="0" smtClean="0"/>
          </a:p>
          <a:p>
            <a:r>
              <a:rPr lang="ru-RU" b="1" dirty="0" err="1" smtClean="0"/>
              <a:t>Біріктіруге</a:t>
            </a:r>
            <a:r>
              <a:rPr lang="ru-RU" b="1" dirty="0" smtClean="0"/>
              <a:t> </a:t>
            </a:r>
            <a:r>
              <a:rPr lang="ru-RU" b="1" dirty="0" err="1" smtClean="0"/>
              <a:t>қол жетпес</a:t>
            </a:r>
            <a:r>
              <a:rPr lang="ru-RU" b="1" dirty="0" smtClean="0"/>
              <a:t>, </a:t>
            </a:r>
            <a:endParaRPr lang="ru-RU" b="1" dirty="0" smtClean="0"/>
          </a:p>
          <a:p>
            <a:r>
              <a:rPr lang="ru-RU" b="1" dirty="0" err="1" smtClean="0"/>
              <a:t>Болды-ау</a:t>
            </a:r>
            <a:r>
              <a:rPr lang="ru-RU" b="1" dirty="0" smtClean="0"/>
              <a:t> </a:t>
            </a:r>
            <a:r>
              <a:rPr lang="ru-RU" b="1" dirty="0" err="1" smtClean="0"/>
              <a:t>шіркін</a:t>
            </a:r>
            <a:r>
              <a:rPr lang="ru-RU" b="1" dirty="0" smtClean="0"/>
              <a:t> </a:t>
            </a:r>
            <a:r>
              <a:rPr lang="ru-RU" b="1" dirty="0" err="1" smtClean="0"/>
              <a:t>ысырап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</a:t>
            </a:r>
            <a:r>
              <a:rPr lang="ru-RU" b="1" i="1" dirty="0" smtClean="0"/>
              <a:t>Б</a:t>
            </a:r>
            <a:r>
              <a:rPr lang="kk-KZ" b="1" i="1" dirty="0" smtClean="0"/>
              <a:t>ұлт – </a:t>
            </a:r>
            <a:r>
              <a:rPr lang="en-US" b="1" i="1" dirty="0" err="1" smtClean="0"/>
              <a:t>bult</a:t>
            </a:r>
            <a:r>
              <a:rPr lang="en-US" b="1" i="1" dirty="0" smtClean="0"/>
              <a:t> - </a:t>
            </a:r>
            <a:r>
              <a:rPr lang="kk-KZ" b="1" i="1" dirty="0" smtClean="0"/>
              <a:t>облоко </a:t>
            </a:r>
            <a:r>
              <a:rPr lang="kk-KZ" b="1" i="1" dirty="0" smtClean="0"/>
              <a:t>– </a:t>
            </a:r>
            <a:r>
              <a:rPr lang="en-US" b="1" i="1" dirty="0" smtClean="0"/>
              <a:t>cloud</a:t>
            </a:r>
            <a:endParaRPr lang="ru-RU" dirty="0" smtClean="0"/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371600"/>
            <a:ext cx="8915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kk-KZ" sz="9600" b="1" dirty="0" smtClean="0">
              <a:solidFill>
                <a:schemeClr val="accent4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9600" b="1" dirty="0">
              <a:solidFill>
                <a:schemeClr val="accent4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Без имени-1копирование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-242888"/>
            <a:ext cx="9144000" cy="7100888"/>
          </a:xfrm>
          <a:prstGeom prst="rect">
            <a:avLst/>
          </a:prstGeom>
          <a:noFill/>
          <a:ln w="9525">
            <a:solidFill>
              <a:srgbClr val="FF99FF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228600"/>
            <a:ext cx="92964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кезең</a:t>
            </a:r>
          </a:p>
          <a:p>
            <a:pPr algn="ctr"/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“Білімді мыңды жығады”</a:t>
            </a:r>
            <a:endParaRPr lang="ru-RU" sz="10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bild3"/>
          <p:cNvPicPr>
            <a:picLocks noChangeAspect="1" noChangeArrowheads="1"/>
          </p:cNvPicPr>
          <p:nvPr/>
        </p:nvPicPr>
        <p:blipFill>
          <a:blip r:embed="rId3" cstate="print"/>
          <a:srcRect r="64784"/>
          <a:stretch>
            <a:fillRect/>
          </a:stretch>
        </p:blipFill>
        <p:spPr bwMode="auto">
          <a:xfrm>
            <a:off x="533400" y="3776663"/>
            <a:ext cx="1009650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-20181018-WA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-26010"/>
            <a:ext cx="7848600" cy="6884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user\Desktop\латын-алипб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0"/>
            <a:ext cx="54102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IMG-20181018-WA0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Без имени-1копирование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-242888"/>
            <a:ext cx="9144000" cy="7100888"/>
          </a:xfrm>
          <a:prstGeom prst="rect">
            <a:avLst/>
          </a:prstGeom>
          <a:noFill/>
          <a:ln w="9525">
            <a:solidFill>
              <a:srgbClr val="FF99FF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кезең</a:t>
            </a:r>
          </a:p>
          <a:p>
            <a:pPr algn="ctr"/>
            <a:r>
              <a:rPr lang="kk-KZ" sz="10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“Сөз асылы-мақал”</a:t>
            </a:r>
            <a:endParaRPr lang="ru-RU" sz="10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bild3"/>
          <p:cNvPicPr>
            <a:picLocks noChangeAspect="1" noChangeArrowheads="1"/>
          </p:cNvPicPr>
          <p:nvPr/>
        </p:nvPicPr>
        <p:blipFill>
          <a:blip r:embed="rId3" cstate="print"/>
          <a:srcRect r="64784"/>
          <a:stretch>
            <a:fillRect/>
          </a:stretch>
        </p:blipFill>
        <p:spPr bwMode="auto">
          <a:xfrm>
            <a:off x="533400" y="3776663"/>
            <a:ext cx="1009650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foncv_golubrassve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WordArt 5"/>
          <p:cNvSpPr>
            <a:spLocks noChangeArrowheads="1" noChangeShapeType="1" noTextEdit="1"/>
          </p:cNvSpPr>
          <p:nvPr/>
        </p:nvSpPr>
        <p:spPr bwMode="auto">
          <a:xfrm rot="5400000">
            <a:off x="-1970087" y="3130550"/>
            <a:ext cx="5832475" cy="5238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b="1" i="1" kern="10">
                <a:ln w="9525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35921" dir="2700000" algn="ctr" rotWithShape="0">
                    <a:srgbClr val="B2B2B2">
                      <a:alpha val="79999"/>
                    </a:srgbClr>
                  </a:outerShdw>
                </a:effectLst>
                <a:latin typeface="Arial"/>
                <a:cs typeface="Arial"/>
              </a:rPr>
              <a:t>Мақалдың</a:t>
            </a:r>
          </a:p>
        </p:txBody>
      </p:sp>
      <p:sp>
        <p:nvSpPr>
          <p:cNvPr id="13316" name="WordArt 6"/>
          <p:cNvSpPr>
            <a:spLocks noChangeArrowheads="1" noChangeShapeType="1" noTextEdit="1"/>
          </p:cNvSpPr>
          <p:nvPr/>
        </p:nvSpPr>
        <p:spPr bwMode="auto">
          <a:xfrm>
            <a:off x="1763713" y="620713"/>
            <a:ext cx="6408737" cy="5048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00"/>
                </a:solidFill>
                <a:latin typeface="Arial"/>
                <a:cs typeface="Arial"/>
              </a:rPr>
              <a:t>жалғасын  тап-ойыны</a:t>
            </a:r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2051050" y="1617663"/>
            <a:ext cx="4752975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000" b="1" dirty="0">
                <a:solidFill>
                  <a:srgbClr val="CC0000"/>
                </a:solidFill>
              </a:rPr>
              <a:t>1.Атаға  қарап-...</a:t>
            </a:r>
          </a:p>
          <a:p>
            <a:pPr>
              <a:spcBef>
                <a:spcPct val="50000"/>
              </a:spcBef>
            </a:pPr>
            <a:r>
              <a:rPr lang="kk-KZ" sz="2000" b="1" dirty="0">
                <a:solidFill>
                  <a:srgbClr val="CC0000"/>
                </a:solidFill>
              </a:rPr>
              <a:t>  Анаға  қарап-...</a:t>
            </a:r>
          </a:p>
          <a:p>
            <a:pPr>
              <a:spcBef>
                <a:spcPct val="50000"/>
              </a:spcBef>
            </a:pPr>
            <a:r>
              <a:rPr lang="kk-KZ" sz="2000" b="1" dirty="0">
                <a:solidFill>
                  <a:srgbClr val="CC0000"/>
                </a:solidFill>
              </a:rPr>
              <a:t>2.Ананың  көңілі  балада,...</a:t>
            </a:r>
          </a:p>
          <a:p>
            <a:pPr>
              <a:spcBef>
                <a:spcPct val="50000"/>
              </a:spcBef>
            </a:pPr>
            <a:r>
              <a:rPr lang="kk-KZ" sz="2000" b="1" dirty="0">
                <a:solidFill>
                  <a:srgbClr val="CC0000"/>
                </a:solidFill>
              </a:rPr>
              <a:t>3.Ата-ананың  қадірін ...</a:t>
            </a:r>
          </a:p>
          <a:p>
            <a:pPr>
              <a:spcBef>
                <a:spcPct val="50000"/>
              </a:spcBef>
            </a:pPr>
            <a:r>
              <a:rPr lang="kk-KZ" sz="2000" b="1" dirty="0">
                <a:solidFill>
                  <a:srgbClr val="CC0000"/>
                </a:solidFill>
              </a:rPr>
              <a:t>4.Атаның  баласы  болма ...</a:t>
            </a:r>
          </a:p>
          <a:p>
            <a:pPr>
              <a:spcBef>
                <a:spcPct val="50000"/>
              </a:spcBef>
            </a:pPr>
            <a:r>
              <a:rPr lang="kk-KZ" sz="2000" b="1" dirty="0" smtClean="0">
                <a:solidFill>
                  <a:srgbClr val="CC0000"/>
                </a:solidFill>
              </a:rPr>
              <a:t>5.Ұядан  </a:t>
            </a:r>
            <a:r>
              <a:rPr lang="kk-KZ" sz="2000" b="1" dirty="0">
                <a:solidFill>
                  <a:srgbClr val="CC0000"/>
                </a:solidFill>
              </a:rPr>
              <a:t>не  көрсе,...</a:t>
            </a:r>
          </a:p>
          <a:p>
            <a:pPr>
              <a:spcBef>
                <a:spcPct val="50000"/>
              </a:spcBef>
            </a:pPr>
            <a:r>
              <a:rPr lang="kk-KZ" sz="2000" b="1" dirty="0" smtClean="0">
                <a:solidFill>
                  <a:srgbClr val="CC0000"/>
                </a:solidFill>
              </a:rPr>
              <a:t>6.Қарағайға  </a:t>
            </a:r>
            <a:r>
              <a:rPr lang="kk-KZ" sz="2000" b="1" dirty="0">
                <a:solidFill>
                  <a:srgbClr val="CC0000"/>
                </a:solidFill>
              </a:rPr>
              <a:t>қарап.....</a:t>
            </a:r>
          </a:p>
          <a:p>
            <a:pPr>
              <a:spcBef>
                <a:spcPct val="50000"/>
              </a:spcBef>
            </a:pPr>
            <a:r>
              <a:rPr lang="kk-KZ" sz="2000" b="1" dirty="0">
                <a:solidFill>
                  <a:srgbClr val="CC0000"/>
                </a:solidFill>
              </a:rPr>
              <a:t>Отбасына  қарап ....</a:t>
            </a:r>
          </a:p>
          <a:p>
            <a:pPr>
              <a:spcBef>
                <a:spcPct val="50000"/>
              </a:spcBef>
            </a:pPr>
            <a:endParaRPr lang="ru-RU" sz="2000" b="1" dirty="0">
              <a:solidFill>
                <a:srgbClr val="CC0000"/>
              </a:solidFill>
            </a:endParaRPr>
          </a:p>
        </p:txBody>
      </p:sp>
      <p:pic>
        <p:nvPicPr>
          <p:cNvPr id="13318" name="Picture 7" descr="animal14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4594225"/>
            <a:ext cx="142875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9" name="AutoShape 9"/>
          <p:cNvSpPr>
            <a:spLocks noChangeArrowheads="1"/>
          </p:cNvSpPr>
          <p:nvPr/>
        </p:nvSpPr>
        <p:spPr bwMode="auto">
          <a:xfrm>
            <a:off x="6877050" y="3284538"/>
            <a:ext cx="1943100" cy="1152525"/>
          </a:xfrm>
          <a:prstGeom prst="wedgeEllipseCallout">
            <a:avLst>
              <a:gd name="adj1" fmla="val -45097"/>
              <a:gd name="adj2" fmla="val 6997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kk-KZ"/>
          </a:p>
          <a:p>
            <a:pPr algn="ctr"/>
            <a:r>
              <a:rPr lang="kk-KZ">
                <a:solidFill>
                  <a:srgbClr val="CC0000"/>
                </a:solidFill>
              </a:rPr>
              <a:t>жарайсың</a:t>
            </a:r>
            <a:endParaRPr lang="ru-RU">
              <a:solidFill>
                <a:srgbClr val="CC0000"/>
              </a:solidFill>
            </a:endParaRPr>
          </a:p>
        </p:txBody>
      </p:sp>
      <p:pic>
        <p:nvPicPr>
          <p:cNvPr id="13320" name="Picture 10" descr="Почта0014"/>
          <p:cNvPicPr>
            <a:picLocks noChangeAspect="1" noChangeArrowheads="1"/>
          </p:cNvPicPr>
          <p:nvPr/>
        </p:nvPicPr>
        <p:blipFill>
          <a:blip r:embed="rId4" cstate="print"/>
          <a:srcRect l="31010" t="12383" r="25618" b="8096"/>
          <a:stretch>
            <a:fillRect/>
          </a:stretch>
        </p:blipFill>
        <p:spPr bwMode="auto">
          <a:xfrm>
            <a:off x="6084888" y="1052513"/>
            <a:ext cx="2879725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Без имени-1копирование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-242888"/>
            <a:ext cx="9144000" cy="7100888"/>
          </a:xfrm>
          <a:prstGeom prst="rect">
            <a:avLst/>
          </a:prstGeom>
          <a:noFill/>
          <a:ln w="9525">
            <a:solidFill>
              <a:srgbClr val="FF99FF"/>
            </a:solidFill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algn="ctr">
              <a:buNone/>
            </a:pPr>
            <a:r>
              <a:rPr lang="kk-KZ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ІІІ- </a:t>
            </a:r>
            <a:r>
              <a:rPr lang="kk-KZ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кезең</a:t>
            </a:r>
          </a:p>
          <a:p>
            <a:pPr algn="ctr">
              <a:buNone/>
            </a:pPr>
            <a:r>
              <a:rPr lang="kk-KZ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“Сөз асылы-мақал”</a:t>
            </a:r>
            <a:endParaRPr lang="ru-RU" sz="9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1961</TotalTime>
  <Words>156</Words>
  <Application>Microsoft Office PowerPoint</Application>
  <PresentationFormat>Экран (4:3)</PresentationFormat>
  <Paragraphs>59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194</cp:revision>
  <cp:lastPrinted>1601-01-01T00:00:00Z</cp:lastPrinted>
  <dcterms:created xsi:type="dcterms:W3CDTF">1601-01-01T00:00:00Z</dcterms:created>
  <dcterms:modified xsi:type="dcterms:W3CDTF">2018-10-30T09:39:36Z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