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93A5-9D7B-49F3-B956-03A87D828F7E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8F547-BB0E-4149-BC84-982FD6E1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55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8F547-BB0E-4149-BC84-982FD6E1985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30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images.myshared.ru/19/1190769/slide_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Әлеуметтік желіні пайдаланамын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6400800" cy="1752600"/>
          </a:xfrm>
        </p:spPr>
        <p:txBody>
          <a:bodyPr/>
          <a:lstStyle/>
          <a:p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Қаңтардың он жетісі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8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ages.myshared.ru/19/1190769/slide_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3" t="36066" r="30205" b="27322"/>
          <a:stretch>
            <a:fillRect/>
          </a:stretch>
        </p:blipFill>
        <p:spPr bwMode="auto">
          <a:xfrm>
            <a:off x="1979712" y="1988840"/>
            <a:ext cx="5089774" cy="3187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68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j03701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425" y="5078034"/>
            <a:ext cx="1000125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83568" y="836712"/>
            <a:ext cx="777240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топ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«Менің әлеуметтік желідегі достарым» (эссе)</a:t>
            </a:r>
          </a:p>
          <a:p>
            <a:pPr algn="jus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 топ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«Мен үшін әлеуметтік желінің пайдасы» (постер)</a:t>
            </a:r>
          </a:p>
          <a:p>
            <a:pPr algn="jus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ІІІ топ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«Свод-талдау» әдісі </a:t>
            </a:r>
          </a:p>
          <a:p>
            <a:pPr algn="just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just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Күшті                       Әлсіз</a:t>
            </a:r>
          </a:p>
          <a:p>
            <a:pPr algn="just"/>
            <a:endParaRPr lang="kk-K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Мүмкіндіктер                   Қауіп-қатер</a:t>
            </a:r>
          </a:p>
          <a:p>
            <a:pPr algn="just"/>
            <a:endParaRPr lang="kk-K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топ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«Сұхбат» топ мүшелерінен сұхбат алу</a:t>
            </a: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572000" y="2449650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35696" y="3212976"/>
            <a:ext cx="54726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33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38137"/>
            <a:ext cx="665576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Жағдаяттан шығу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3568" y="1946698"/>
            <a:ext cx="777240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9130" y="1708162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1-жағдаят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Сен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тез арада Оралдан Астанаға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ұшатын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ұшаққа билет алуың керек. Ал таңертең Оралға жүрмексің. Қалада ешкім көмектесе алмайтын болды. Не істер едің?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9130" y="3031601"/>
            <a:ext cx="79164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2-жағдаят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Үйде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ата-анаң жоқ. Бүгіннен қалдырмай жарықтың ақшасын төлеу керек. Әйтпесе кесіп тастайды. Не істер едің?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9130" y="4100879"/>
            <a:ext cx="7927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3-жағдаят</a:t>
            </a:r>
            <a:endParaRPr lang="kk-K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Ағылшын тілі сабағында бір сөздің қазақша баламасын білмей отырсың. Достарыңнан да сұрап едің, олар да білмейтін болып шықты. Мұғалім тапсырманы жеке өзіңе берген болатын..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Не істер едің?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5524" y="5301208"/>
            <a:ext cx="8013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4-жағдаят</a:t>
            </a:r>
            <a:endParaRPr lang="kk-K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Досыңнан бір тамаша кітап оқығанын естідің. Бірақ ол кітап досыңның Алматыда тұратын әпкесінікі екен. Ал ауылдағы кітапханадан ол кітапты таба алмадың.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Не істер едің?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i?id=25b4a28592cf2606b5da4ad7498ced2e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2651"/>
            <a:ext cx="2148810" cy="176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72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 саусақ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i?id=25b4a28592cf2606b5da4ad7498ced2e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13" r="72876" b="43750"/>
          <a:stretch>
            <a:fillRect/>
          </a:stretch>
        </p:blipFill>
        <p:spPr bwMode="auto">
          <a:xfrm>
            <a:off x="5900332" y="3235316"/>
            <a:ext cx="1654671" cy="165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9130" y="1708162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Бас бармақ-басты мәселе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Бүгінгі сабақта ең құнды мәселе қандай болды?</a:t>
            </a:r>
          </a:p>
          <a:p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2.Балалы үйрек-бірлесу</a:t>
            </a:r>
            <a:endParaRPr lang="kk-K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Мен топта қалай жұмыс жасадым?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3.Ортан терек-ойлану</a:t>
            </a:r>
            <a:endParaRPr lang="kk-K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Бүгін қандай білім мен тәжірибе алдым?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4.Шылдыр шүмек-шынайылық</a:t>
            </a:r>
            <a:endParaRPr lang="kk-K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Тақырып өзекті ме? Неге?</a:t>
            </a:r>
          </a:p>
          <a:p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5.Кішкентай бөбек-көңіл-күй ахуалы</a:t>
            </a:r>
            <a:endParaRPr lang="kk-K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Мен сабақта өзімді қалай сезіндім?</a:t>
            </a:r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09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212</Words>
  <Application>Microsoft Office PowerPoint</Application>
  <PresentationFormat>Экран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Әлеуметтік желіні пайдаланамын</vt:lpstr>
      <vt:lpstr>Презентация PowerPoint</vt:lpstr>
      <vt:lpstr>Презентация PowerPoint</vt:lpstr>
      <vt:lpstr>Презентация PowerPoint</vt:lpstr>
      <vt:lpstr>Бес саусақ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Әлеуметтік желіні пайдаланамын</dc:title>
  <dc:creator>Admin</dc:creator>
  <cp:lastModifiedBy>Admin</cp:lastModifiedBy>
  <cp:revision>5</cp:revision>
  <dcterms:created xsi:type="dcterms:W3CDTF">2018-01-16T18:01:31Z</dcterms:created>
  <dcterms:modified xsi:type="dcterms:W3CDTF">2018-01-16T18:42:26Z</dcterms:modified>
</cp:coreProperties>
</file>