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4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BACAE-F1A6-490D-818B-40D72B320854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04510-8744-4B04-808A-3DFCA35259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973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BACAE-F1A6-490D-818B-40D72B320854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04510-8744-4B04-808A-3DFCA35259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938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BACAE-F1A6-490D-818B-40D72B320854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04510-8744-4B04-808A-3DFCA35259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917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BACAE-F1A6-490D-818B-40D72B320854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04510-8744-4B04-808A-3DFCA35259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178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BACAE-F1A6-490D-818B-40D72B320854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04510-8744-4B04-808A-3DFCA35259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297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BACAE-F1A6-490D-818B-40D72B320854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04510-8744-4B04-808A-3DFCA35259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298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BACAE-F1A6-490D-818B-40D72B320854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04510-8744-4B04-808A-3DFCA35259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2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BACAE-F1A6-490D-818B-40D72B320854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04510-8744-4B04-808A-3DFCA35259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562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BACAE-F1A6-490D-818B-40D72B320854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04510-8744-4B04-808A-3DFCA35259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2771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BACAE-F1A6-490D-818B-40D72B320854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04510-8744-4B04-808A-3DFCA35259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842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BACAE-F1A6-490D-818B-40D72B320854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04510-8744-4B04-808A-3DFCA35259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3332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BACAE-F1A6-490D-818B-40D72B320854}" type="datetimeFigureOut">
              <a:rPr lang="ru-RU" smtClean="0"/>
              <a:t>02.09.2020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04510-8744-4B04-808A-3DFCA35259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90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Презентация на тему: &quot;ЖАСАНДЫ ИНТЕЛЛЕКТ ЖҮЙЕСІНІҢ ҰҒЫМЫ Сабақтың тақырыбы:  жыл.&quot;. Скачать бесплатно и без регистрации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85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6175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Жасанды интеллект презентация — Тәрбие.k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86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9088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Ойлау түрлері мен қасиеттері презентация, доклад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24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7868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Жасанды интеллект туралы слайд (презентация) | Slides.k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82981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Ученик</dc:creator>
  <cp:lastModifiedBy>Ученик</cp:lastModifiedBy>
  <cp:revision>1</cp:revision>
  <dcterms:created xsi:type="dcterms:W3CDTF">2020-09-02T17:42:26Z</dcterms:created>
  <dcterms:modified xsi:type="dcterms:W3CDTF">2020-09-02T17:43:02Z</dcterms:modified>
</cp:coreProperties>
</file>