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7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3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1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7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9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9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56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77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4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3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BACAE-F1A6-490D-818B-40D72B320854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04510-8744-4B04-808A-3DFCA3525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0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резентация на тему: &quot;ЖАСАНДЫ ИНТЕЛЛЕКТ ЖҮЙЕСІНІҢ ҰҒЫМЫ Сабақтың тақырыбы:  жыл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17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Жасанды интеллект презентация — Тәрбие.k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8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Ойлау түрлері мен қасиеттері презентация, докл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4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86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Жасанды интеллект туралы слайд (презентация) | Slides.k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98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Ученик</cp:lastModifiedBy>
  <cp:revision>1</cp:revision>
  <dcterms:created xsi:type="dcterms:W3CDTF">2020-09-02T17:42:26Z</dcterms:created>
  <dcterms:modified xsi:type="dcterms:W3CDTF">2020-09-02T17:43:02Z</dcterms:modified>
</cp:coreProperties>
</file>