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75" r:id="rId5"/>
    <p:sldId id="259" r:id="rId6"/>
    <p:sldId id="260" r:id="rId7"/>
    <p:sldId id="261" r:id="rId8"/>
    <p:sldId id="271" r:id="rId9"/>
    <p:sldId id="272" r:id="rId10"/>
    <p:sldId id="262" r:id="rId11"/>
    <p:sldId id="263" r:id="rId12"/>
    <p:sldId id="273" r:id="rId13"/>
    <p:sldId id="264" r:id="rId14"/>
    <p:sldId id="274" r:id="rId15"/>
    <p:sldId id="265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FAE528-B8C7-43FE-8232-9E21499A3053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FD0B76-B87E-40DD-926B-CAFA4514B8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FAE528-B8C7-43FE-8232-9E21499A3053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FD0B76-B87E-40DD-926B-CAFA4514B8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FAE528-B8C7-43FE-8232-9E21499A3053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FD0B76-B87E-40DD-926B-CAFA4514B8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FAE528-B8C7-43FE-8232-9E21499A3053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FD0B76-B87E-40DD-926B-CAFA4514B8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FAE528-B8C7-43FE-8232-9E21499A3053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FD0B76-B87E-40DD-926B-CAFA4514B8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FAE528-B8C7-43FE-8232-9E21499A3053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FD0B76-B87E-40DD-926B-CAFA4514B8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FAE528-B8C7-43FE-8232-9E21499A3053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FD0B76-B87E-40DD-926B-CAFA4514B8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FAE528-B8C7-43FE-8232-9E21499A3053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FD0B76-B87E-40DD-926B-CAFA4514B8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FAE528-B8C7-43FE-8232-9E21499A3053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FD0B76-B87E-40DD-926B-CAFA4514B8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FAE528-B8C7-43FE-8232-9E21499A3053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FD0B76-B87E-40DD-926B-CAFA4514B8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FAE528-B8C7-43FE-8232-9E21499A3053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FD0B76-B87E-40DD-926B-CAFA4514B8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0FAE528-B8C7-43FE-8232-9E21499A3053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5FD0B76-B87E-40DD-926B-CAFA4514B8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2" name="Picture 8" descr="Картинки по запросу амандасу түрлері сабақ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692696"/>
            <a:ext cx="6912768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907704" y="476672"/>
          <a:ext cx="6096000" cy="4994402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4503380">
                <a:tc>
                  <a:txBody>
                    <a:bodyPr/>
                    <a:lstStyle/>
                    <a:p>
                      <a:pPr marL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Бала саны    - 8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Табан балық -40    өзара тең бөліп алды.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</a:t>
                      </a:r>
                      <a:r>
                        <a:rPr lang="kk-KZ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Әр</a:t>
                      </a:r>
                      <a:r>
                        <a:rPr lang="kk-KZ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kk-KZ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kk-KZ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бала неше балық алды </a:t>
                      </a:r>
                      <a:r>
                        <a:rPr lang="kk-KZ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? 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Ш: 40: 8=  5  Ж: </a:t>
                      </a:r>
                      <a:r>
                        <a:rPr lang="kk-KZ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әр</a:t>
                      </a:r>
                      <a:r>
                        <a:rPr lang="kk-KZ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kk-KZ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kk-KZ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бала 5 балық алды.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4 -2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Түске дейін-30 табан балық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Түстен кейін-15 қызылқанат балық    </a:t>
                      </a:r>
                      <a:r>
                        <a:rPr lang="kk-KZ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-?            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</a:t>
                      </a:r>
                      <a:r>
                        <a:rPr lang="kk-KZ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</a:t>
                      </a:r>
                      <a:r>
                        <a:rPr lang="kk-KZ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</a:t>
                      </a:r>
                      <a:r>
                        <a:rPr lang="kk-KZ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сазан балық 	   </a:t>
                      </a:r>
                      <a:r>
                        <a:rPr lang="kk-KZ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-?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Ш: 30+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</a:t>
                      </a:r>
                      <a:r>
                        <a:rPr lang="kk-KZ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15+8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)=</a:t>
                      </a:r>
                      <a:r>
                        <a:rPr lang="kk-KZ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53 Ж:барлығы: 53балық 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8435" name="AutoShape 3"/>
          <p:cNvSpPr>
            <a:spLocks noChangeShapeType="1"/>
          </p:cNvSpPr>
          <p:nvPr/>
        </p:nvSpPr>
        <p:spPr bwMode="auto">
          <a:xfrm rot="5400000" flipH="1">
            <a:off x="4283968" y="980728"/>
            <a:ext cx="360040" cy="504056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3" name="AutoShape 1"/>
          <p:cNvSpPr>
            <a:spLocks/>
          </p:cNvSpPr>
          <p:nvPr/>
        </p:nvSpPr>
        <p:spPr bwMode="auto">
          <a:xfrm>
            <a:off x="6876256" y="4221088"/>
            <a:ext cx="189735" cy="648072"/>
          </a:xfrm>
          <a:prstGeom prst="rightBrace">
            <a:avLst>
              <a:gd name="adj1" fmla="val 30555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/>
          <p:cNvSpPr>
            <a:spLocks/>
          </p:cNvSpPr>
          <p:nvPr/>
        </p:nvSpPr>
        <p:spPr bwMode="auto">
          <a:xfrm>
            <a:off x="7164288" y="3717032"/>
            <a:ext cx="220092" cy="1224136"/>
          </a:xfrm>
          <a:prstGeom prst="rightBrace">
            <a:avLst>
              <a:gd name="adj1" fmla="val 17210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32330" y="1340768"/>
          <a:ext cx="6184087" cy="4104456"/>
        </p:xfrm>
        <a:graphic>
          <a:graphicData uri="http://schemas.openxmlformats.org/drawingml/2006/table">
            <a:tbl>
              <a:tblPr/>
              <a:tblGrid>
                <a:gridCol w="2061094"/>
                <a:gridCol w="2061094"/>
                <a:gridCol w="2061899"/>
              </a:tblGrid>
              <a:tr h="10261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1 </a:t>
                      </a:r>
                      <a:r>
                        <a:rPr lang="kk-KZ" sz="2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есеп 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Ұқсастығы </a:t>
                      </a:r>
                      <a:endParaRPr lang="ru-RU" sz="2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 есеп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83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40:8 = 5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Бір амалмен </a:t>
                      </a:r>
                      <a:r>
                        <a:rPr lang="kk-KZ" sz="2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шығарылады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Балықты</a:t>
                      </a:r>
                      <a:r>
                        <a:rPr lang="kk-KZ" sz="2400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балалар ұстаған </a:t>
                      </a:r>
                      <a:r>
                        <a:rPr lang="kk-KZ" sz="2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Екеуі де балық туралы</a:t>
                      </a:r>
                      <a:endParaRPr lang="ru-RU" sz="240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Екеуінде де табан балық аталады </a:t>
                      </a:r>
                      <a:endParaRPr lang="ru-RU" sz="240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15+8=23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30 +23= 53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Екі амалмен </a:t>
                      </a:r>
                      <a:r>
                        <a:rPr lang="kk-KZ" sz="2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шығарылады.Балықты балықшылар ұстаған  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Windows 7\Downloads\разб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204864"/>
            <a:ext cx="2448272" cy="3168352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3563888" y="404664"/>
            <a:ext cx="5184576" cy="2232248"/>
          </a:xfrm>
          <a:prstGeom prst="cloudCallout">
            <a:avLst>
              <a:gd name="adj1" fmla="val -41361"/>
              <a:gd name="adj2" fmla="val 6317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Выноска-облако 3"/>
          <p:cNvSpPr/>
          <p:nvPr/>
        </p:nvSpPr>
        <p:spPr>
          <a:xfrm>
            <a:off x="2339752" y="836712"/>
            <a:ext cx="5832648" cy="1944216"/>
          </a:xfrm>
          <a:prstGeom prst="cloudCallout">
            <a:avLst>
              <a:gd name="adj1" fmla="val -30056"/>
              <a:gd name="adj2" fmla="val 6789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347864" y="1052736"/>
            <a:ext cx="41044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solidFill>
                  <a:srgbClr val="002060"/>
                </a:solidFill>
              </a:rPr>
              <a:t>5-ке бөлгенде 1 қалдық қалатын үш санды кім жаза алады? </a:t>
            </a:r>
          </a:p>
          <a:p>
            <a:r>
              <a:rPr lang="kk-KZ" sz="2000" dirty="0" smtClean="0">
                <a:solidFill>
                  <a:srgbClr val="002060"/>
                </a:solidFill>
              </a:rPr>
              <a:t>10-ға бөлгенде 4 қалдық қалатын үш санды  ше?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15816" y="620688"/>
            <a:ext cx="3047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ҚАЙДА?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2132856"/>
            <a:ext cx="27943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ҚАЛАЙ?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64088" y="3573016"/>
            <a:ext cx="33425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ҚАНДАЙ?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6145" name="Picture 1" descr="C:\Users\Windows 7\Downloads\разбойник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780928"/>
            <a:ext cx="1971675" cy="23241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489AD5C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32656"/>
            <a:ext cx="5435600" cy="59499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292080" y="1412776"/>
            <a:ext cx="25202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Құрметті жас дос!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Бүгінгі математика сабағында көрсеткен білімің мен тапқырлығың үшін  алғыс білдіремін!</a:t>
            </a:r>
          </a:p>
          <a:p>
            <a:endParaRPr lang="kk-KZ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Картинки по запросу амандасу түрлері сабақ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836712"/>
            <a:ext cx="6840760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kk-KZ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тақырыбы: </a:t>
            </a:r>
            <a:r>
              <a:rPr lang="kk-KZ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Ауданды өлшеу.Палетка 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kk-KZ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мақсаты : </a:t>
            </a:r>
            <a:r>
              <a:rPr lang="kk-KZ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Палетка ұғымымен таныстыру палетканы пайдаланып фигураның ауданын есептеуді үйрету </a:t>
            </a:r>
            <a:r>
              <a:rPr lang="kk-KZ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39975" y="1600200"/>
            <a:ext cx="6346825" cy="4525963"/>
          </a:xfrm>
        </p:spPr>
        <p:txBody>
          <a:bodyPr/>
          <a:lstStyle/>
          <a:p>
            <a:endParaRPr lang="ru-RU"/>
          </a:p>
        </p:txBody>
      </p:sp>
      <p:pic>
        <p:nvPicPr>
          <p:cNvPr id="14340" name="Picture 4" descr="кар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-315416"/>
            <a:ext cx="10585176" cy="2880320"/>
          </a:xfrm>
        </p:spPr>
        <p:txBody>
          <a:bodyPr>
            <a:normAutofit/>
          </a:bodyPr>
          <a:lstStyle/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Палетка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шаршылармен бөлінген мөлдір пластина. </a:t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Палеткамен өлшенген фигураның ауданы </a:t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квадрат сантиметрмен есептеледі.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051721" y="1988840"/>
          <a:ext cx="3384377" cy="2880320"/>
        </p:xfrm>
        <a:graphic>
          <a:graphicData uri="http://schemas.openxmlformats.org/drawingml/2006/table">
            <a:tbl>
              <a:tblPr/>
              <a:tblGrid>
                <a:gridCol w="650842"/>
                <a:gridCol w="683625"/>
                <a:gridCol w="683625"/>
                <a:gridCol w="683625"/>
                <a:gridCol w="682660"/>
              </a:tblGrid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канерленген349 - копия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404664"/>
            <a:ext cx="7560839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1691680" y="836712"/>
            <a:ext cx="2376264" cy="115212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kk-KZ" sz="2800" dirty="0" smtClean="0"/>
              <a:t>          1- топ </a:t>
            </a:r>
            <a:endParaRPr lang="ru-RU" sz="2800" dirty="0"/>
          </a:p>
        </p:txBody>
      </p:sp>
      <p:sp>
        <p:nvSpPr>
          <p:cNvPr id="17411" name="Oval 3"/>
          <p:cNvSpPr>
            <a:spLocks noChangeArrowheads="1"/>
          </p:cNvSpPr>
          <p:nvPr/>
        </p:nvSpPr>
        <p:spPr bwMode="auto">
          <a:xfrm>
            <a:off x="4499992" y="5157192"/>
            <a:ext cx="1368152" cy="1368152"/>
          </a:xfrm>
          <a:prstGeom prst="ellipse">
            <a:avLst/>
          </a:prstGeom>
          <a:solidFill>
            <a:srgbClr val="92D050"/>
          </a:solidFill>
          <a:ln w="952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kk-KZ" sz="2400" dirty="0" smtClean="0"/>
              <a:t>2- топ </a:t>
            </a:r>
            <a:endParaRPr lang="ru-RU" sz="2400" dirty="0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1763688" y="3789040"/>
            <a:ext cx="2016224" cy="1512168"/>
          </a:xfrm>
          <a:prstGeom prst="triangle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kk-KZ" sz="2400" dirty="0" smtClean="0"/>
              <a:t>3- топ </a:t>
            </a:r>
            <a:endParaRPr lang="ru-RU" sz="2400" dirty="0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 rot="13798499">
            <a:off x="7019987" y="3143269"/>
            <a:ext cx="1416094" cy="141148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Windows 7\Downloads\разбойник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2204864"/>
            <a:ext cx="1771650" cy="2571750"/>
          </a:xfrm>
          <a:prstGeom prst="rect">
            <a:avLst/>
          </a:prstGeom>
          <a:noFill/>
        </p:spPr>
      </p:pic>
      <p:sp>
        <p:nvSpPr>
          <p:cNvPr id="9" name="Выноска-облако 8"/>
          <p:cNvSpPr/>
          <p:nvPr/>
        </p:nvSpPr>
        <p:spPr>
          <a:xfrm>
            <a:off x="5076056" y="332656"/>
            <a:ext cx="4067944" cy="1872208"/>
          </a:xfrm>
          <a:prstGeom prst="cloudCallout">
            <a:avLst>
              <a:gd name="adj1" fmla="val -64510"/>
              <a:gd name="adj2" fmla="val 5729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БоапшкаБұл балалбббб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652120" y="836712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 балалар палетканың көмегімен фигураның ауданын таба алар ма екен?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пираты близнецы мультяш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420888"/>
            <a:ext cx="3816424" cy="2448272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3563888" y="620688"/>
            <a:ext cx="4680520" cy="1728192"/>
          </a:xfrm>
          <a:prstGeom prst="cloudCallout">
            <a:avLst>
              <a:gd name="adj1" fmla="val -38127"/>
              <a:gd name="adj2" fmla="val 7030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644008" y="980728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Енді біздің тапсырмамызды орындай алмайтыны анық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Windows 7\Downloads\разб 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924944"/>
            <a:ext cx="2736304" cy="3024336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3275856" y="1052736"/>
            <a:ext cx="4824536" cy="1800200"/>
          </a:xfrm>
          <a:prstGeom prst="cloudCallout">
            <a:avLst>
              <a:gd name="adj1" fmla="val -49107"/>
              <a:gd name="adj2" fmla="val 5667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923928" y="1340768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 басшылары да мен сияқты есепке мықты ма екен?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283</TotalTime>
  <Words>187</Words>
  <Application>Microsoft Office PowerPoint</Application>
  <PresentationFormat>Экран (4:3)</PresentationFormat>
  <Paragraphs>67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Солнцестояние</vt:lpstr>
      <vt:lpstr>Слайд 1</vt:lpstr>
      <vt:lpstr>Слайд 2</vt:lpstr>
      <vt:lpstr>Сабақтың тақырыбы:  Ауданды өлшеу.Палетка </vt:lpstr>
      <vt:lpstr>Слайд 4</vt:lpstr>
      <vt:lpstr>Палетка – шаршылармен бөлінген мөлдір пластина.  Палеткамен өлшенген фигураның ауданы  квадрат сантиметрмен есептеледі.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Windows 7</dc:creator>
  <cp:lastModifiedBy>Windows 7</cp:lastModifiedBy>
  <cp:revision>30</cp:revision>
  <dcterms:created xsi:type="dcterms:W3CDTF">2017-11-21T04:24:44Z</dcterms:created>
  <dcterms:modified xsi:type="dcterms:W3CDTF">2017-11-21T17:10:51Z</dcterms:modified>
</cp:coreProperties>
</file>