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0"/>
  </p:notesMasterIdLst>
  <p:sldIdLst>
    <p:sldId id="300" r:id="rId2"/>
    <p:sldId id="297" r:id="rId3"/>
    <p:sldId id="303" r:id="rId4"/>
    <p:sldId id="290" r:id="rId5"/>
    <p:sldId id="301" r:id="rId6"/>
    <p:sldId id="302" r:id="rId7"/>
    <p:sldId id="298" r:id="rId8"/>
    <p:sldId id="296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162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30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723A9C-B483-43AB-AD6F-ADD800D4C9F0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CAC65CB-4F02-404E-89CC-394389A6D39B}">
      <dgm:prSet phldrT="[Текст]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solidFill>
          <a:schemeClr val="bg1"/>
        </a:solidFill>
        <a:ln/>
      </dgm:spPr>
      <dgm:t>
        <a:bodyPr/>
        <a:lstStyle/>
        <a:p>
          <a:r>
            <a:rPr lang="kk-KZ" b="1" dirty="0" smtClean="0">
              <a:solidFill>
                <a:schemeClr val="tx1"/>
              </a:solidFill>
            </a:rPr>
            <a:t>Белсенді оқыту әдістері</a:t>
          </a:r>
          <a:endParaRPr lang="ru-RU" b="1" dirty="0">
            <a:solidFill>
              <a:schemeClr val="tx1"/>
            </a:solidFill>
          </a:endParaRPr>
        </a:p>
      </dgm:t>
    </dgm:pt>
    <dgm:pt modelId="{A202C11D-6A0A-4E6F-AC77-382D8E8D96A8}" type="parTrans" cxnId="{8D3BF60A-57EE-44B9-BB9E-6450123B8333}">
      <dgm:prSet/>
      <dgm:spPr/>
      <dgm:t>
        <a:bodyPr/>
        <a:lstStyle/>
        <a:p>
          <a:endParaRPr lang="ru-RU"/>
        </a:p>
      </dgm:t>
    </dgm:pt>
    <dgm:pt modelId="{49204D86-9841-4ECE-ABDA-0EF356BE10E3}" type="sibTrans" cxnId="{8D3BF60A-57EE-44B9-BB9E-6450123B8333}">
      <dgm:prSet/>
      <dgm:spPr/>
      <dgm:t>
        <a:bodyPr/>
        <a:lstStyle/>
        <a:p>
          <a:endParaRPr lang="ru-RU"/>
        </a:p>
      </dgm:t>
    </dgm:pt>
    <dgm:pt modelId="{53367FA7-2B2D-40FA-B5EA-E27FDF764D9A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solidFill>
          <a:schemeClr val="bg1"/>
        </a:solidFill>
      </dgm:spPr>
      <dgm:t>
        <a:bodyPr/>
        <a:lstStyle/>
        <a:p>
          <a:r>
            <a:rPr lang="kk-KZ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1-тапсырма </a:t>
          </a:r>
        </a:p>
        <a:p>
          <a:r>
            <a:rPr lang="kk-KZ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(Ұж)“</a:t>
          </a:r>
          <a:r>
            <a:rPr lang="kk-KZ" sz="16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Назар аудар”әдісі </a:t>
          </a:r>
        </a:p>
        <a:p>
          <a:r>
            <a:rPr lang="kk-KZ" sz="16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сақтар туралы мультфильмді  көреді,тыңдайды,сақтардың тіршілігін  әңгімелейді.</a:t>
          </a:r>
          <a:endParaRPr lang="ru-RU" sz="1600" b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B2657EC-2C6C-4EE3-A51B-E3C28829AA79}" type="parTrans" cxnId="{AF8172F4-F88C-460F-A5F1-A4C0ECD9E832}">
      <dgm:prSet/>
      <dgm:spPr/>
      <dgm:t>
        <a:bodyPr/>
        <a:lstStyle/>
        <a:p>
          <a:endParaRPr lang="ru-RU"/>
        </a:p>
      </dgm:t>
    </dgm:pt>
    <dgm:pt modelId="{1E2DFDD4-32A9-418E-BC9A-16E3D05B0FED}" type="sibTrans" cxnId="{AF8172F4-F88C-460F-A5F1-A4C0ECD9E832}">
      <dgm:prSet/>
      <dgm:spPr/>
      <dgm:t>
        <a:bodyPr/>
        <a:lstStyle/>
        <a:p>
          <a:endParaRPr lang="ru-RU"/>
        </a:p>
      </dgm:t>
    </dgm:pt>
    <dgm:pt modelId="{5FBD2A2C-685E-4AE4-8FC9-6694BEE3E2EB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2-тапсырма (Тж</a:t>
          </a:r>
          <a:r>
            <a:rPr lang="kk-KZ" sz="16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)“Ойлан,топтас талқыла”әдісі суреттер арқылы баспанасын зерттейді,қазіргі және ежелгі көліктерді салыстырады,еңбек құралдарын сипаттайды. </a:t>
          </a:r>
        </a:p>
        <a:p>
          <a:endParaRPr lang="kk-KZ" sz="1000" b="1" dirty="0" smtClean="0">
            <a:solidFill>
              <a:schemeClr val="tx1"/>
            </a:solidFill>
          </a:endParaRPr>
        </a:p>
        <a:p>
          <a:r>
            <a:rPr lang="kk-KZ" sz="1000" b="1" dirty="0" smtClean="0">
              <a:solidFill>
                <a:schemeClr val="tx1"/>
              </a:solidFill>
            </a:rPr>
            <a:t> </a:t>
          </a:r>
          <a:endParaRPr lang="ru-RU" sz="1000" b="1" dirty="0">
            <a:solidFill>
              <a:schemeClr val="tx1"/>
            </a:solidFill>
          </a:endParaRPr>
        </a:p>
      </dgm:t>
    </dgm:pt>
    <dgm:pt modelId="{C7EFD557-62A8-4A20-A027-76D1940CDCE7}" type="parTrans" cxnId="{E8DA04EE-D522-4D29-9FEC-F19261D1320E}">
      <dgm:prSet/>
      <dgm:spPr/>
      <dgm:t>
        <a:bodyPr/>
        <a:lstStyle/>
        <a:p>
          <a:endParaRPr lang="ru-RU"/>
        </a:p>
      </dgm:t>
    </dgm:pt>
    <dgm:pt modelId="{49CBB8AD-E30C-4690-AAD5-F52A43A872DF}" type="sibTrans" cxnId="{E8DA04EE-D522-4D29-9FEC-F19261D1320E}">
      <dgm:prSet/>
      <dgm:spPr/>
      <dgm:t>
        <a:bodyPr/>
        <a:lstStyle/>
        <a:p>
          <a:endParaRPr lang="ru-RU"/>
        </a:p>
      </dgm:t>
    </dgm:pt>
    <dgm:pt modelId="{70B9AFD3-DF90-4509-B903-9BF69C4B983D}">
      <dgm:prSet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solidFill>
          <a:schemeClr val="bg1"/>
        </a:solidFill>
      </dgm:spPr>
      <dgm:t>
        <a:bodyPr/>
        <a:lstStyle/>
        <a:p>
          <a:r>
            <a:rPr lang="kk-KZ" b="1" dirty="0" smtClean="0">
              <a:solidFill>
                <a:schemeClr val="tx1"/>
              </a:solidFill>
              <a:latin typeface="Times New Roman"/>
              <a:ea typeface="Calibri"/>
              <a:cs typeface="Times New Roman"/>
            </a:rPr>
            <a:t>3-тапсырма</a:t>
          </a:r>
        </a:p>
        <a:p>
          <a:r>
            <a:rPr lang="kk-KZ" b="1" dirty="0" smtClean="0">
              <a:solidFill>
                <a:schemeClr val="tx1"/>
              </a:solidFill>
              <a:latin typeface="Times New Roman"/>
              <a:ea typeface="Calibri"/>
              <a:cs typeface="Times New Roman"/>
            </a:rPr>
            <a:t>(Ж.ж)«</a:t>
          </a:r>
          <a:r>
            <a:rPr lang="kk-KZ" b="0" dirty="0" smtClean="0">
              <a:solidFill>
                <a:schemeClr val="tx1"/>
              </a:solidFill>
              <a:latin typeface="Times New Roman"/>
              <a:ea typeface="Calibri"/>
              <a:cs typeface="Times New Roman"/>
            </a:rPr>
            <a:t>Өзім жасай аламын»      әдісі ермексаздан  үңгірді жасайды,еңбек құралдарын жасайды,көліктерін жасайды.</a:t>
          </a:r>
          <a:endParaRPr lang="ru-RU" b="0" dirty="0">
            <a:solidFill>
              <a:schemeClr val="tx1"/>
            </a:solidFill>
            <a:latin typeface="Calibri"/>
            <a:ea typeface="Calibri"/>
            <a:cs typeface="Times New Roman"/>
          </a:endParaRPr>
        </a:p>
      </dgm:t>
    </dgm:pt>
    <dgm:pt modelId="{19B95BAE-C394-41B7-B155-3237B72E725A}" type="parTrans" cxnId="{D41B339D-0FAC-422A-B0A3-40072D064A44}">
      <dgm:prSet/>
      <dgm:spPr/>
      <dgm:t>
        <a:bodyPr/>
        <a:lstStyle/>
        <a:p>
          <a:endParaRPr lang="ru-RU"/>
        </a:p>
      </dgm:t>
    </dgm:pt>
    <dgm:pt modelId="{0CE1803D-37EF-4E50-B6C6-6CD5D8E4C0AF}" type="sibTrans" cxnId="{D41B339D-0FAC-422A-B0A3-40072D064A44}">
      <dgm:prSet/>
      <dgm:spPr/>
      <dgm:t>
        <a:bodyPr/>
        <a:lstStyle/>
        <a:p>
          <a:endParaRPr lang="ru-RU"/>
        </a:p>
      </dgm:t>
    </dgm:pt>
    <dgm:pt modelId="{B7D7FBAA-D1FB-4389-B4F9-6A34409B3C6C}">
      <dgm:prSet/>
      <dgm:spPr/>
      <dgm:t>
        <a:bodyPr/>
        <a:lstStyle/>
        <a:p>
          <a:endParaRPr lang="ru-RU"/>
        </a:p>
      </dgm:t>
    </dgm:pt>
    <dgm:pt modelId="{5824BFCD-2920-41F2-8B2D-3FA2D61DAD29}" type="parTrans" cxnId="{04570282-771D-4E05-AA67-A04460607E75}">
      <dgm:prSet/>
      <dgm:spPr/>
      <dgm:t>
        <a:bodyPr/>
        <a:lstStyle/>
        <a:p>
          <a:endParaRPr lang="ru-RU"/>
        </a:p>
      </dgm:t>
    </dgm:pt>
    <dgm:pt modelId="{BEBCDCEC-5F91-4151-B2C5-4CC9DBB5314E}" type="sibTrans" cxnId="{04570282-771D-4E05-AA67-A04460607E75}">
      <dgm:prSet/>
      <dgm:spPr/>
      <dgm:t>
        <a:bodyPr/>
        <a:lstStyle/>
        <a:p>
          <a:endParaRPr lang="ru-RU"/>
        </a:p>
      </dgm:t>
    </dgm:pt>
    <dgm:pt modelId="{488F3304-F424-48EE-8EB7-5DE0451BDF3A}">
      <dgm:prSet/>
      <dgm:spPr/>
      <dgm:t>
        <a:bodyPr/>
        <a:lstStyle/>
        <a:p>
          <a:endParaRPr lang="ru-RU"/>
        </a:p>
      </dgm:t>
    </dgm:pt>
    <dgm:pt modelId="{B3A50A2D-3160-4C93-903B-E871E333708B}" type="parTrans" cxnId="{56A04E9A-F81C-4A2C-ACFB-FF369A53E9B0}">
      <dgm:prSet/>
      <dgm:spPr/>
      <dgm:t>
        <a:bodyPr/>
        <a:lstStyle/>
        <a:p>
          <a:endParaRPr lang="ru-RU"/>
        </a:p>
      </dgm:t>
    </dgm:pt>
    <dgm:pt modelId="{81371AB1-FDC4-447C-B6B2-63059BEBB6AB}" type="sibTrans" cxnId="{56A04E9A-F81C-4A2C-ACFB-FF369A53E9B0}">
      <dgm:prSet/>
      <dgm:spPr/>
      <dgm:t>
        <a:bodyPr/>
        <a:lstStyle/>
        <a:p>
          <a:endParaRPr lang="ru-RU"/>
        </a:p>
      </dgm:t>
    </dgm:pt>
    <dgm:pt modelId="{ACE0CF58-5E4D-46CB-A1C1-1903E09DE288}">
      <dgm:prSet/>
      <dgm:spPr/>
      <dgm:t>
        <a:bodyPr/>
        <a:lstStyle/>
        <a:p>
          <a:endParaRPr lang="ru-RU"/>
        </a:p>
      </dgm:t>
    </dgm:pt>
    <dgm:pt modelId="{E2809EC8-DDFF-43CB-AC6A-D162DA19C57E}" type="parTrans" cxnId="{371C9EE6-07B1-43A8-BF1C-FE02C2A14724}">
      <dgm:prSet/>
      <dgm:spPr/>
      <dgm:t>
        <a:bodyPr/>
        <a:lstStyle/>
        <a:p>
          <a:endParaRPr lang="ru-RU"/>
        </a:p>
      </dgm:t>
    </dgm:pt>
    <dgm:pt modelId="{955DBD85-37A3-46C3-AC27-2526CC7CC01A}" type="sibTrans" cxnId="{371C9EE6-07B1-43A8-BF1C-FE02C2A14724}">
      <dgm:prSet/>
      <dgm:spPr/>
      <dgm:t>
        <a:bodyPr/>
        <a:lstStyle/>
        <a:p>
          <a:endParaRPr lang="ru-RU"/>
        </a:p>
      </dgm:t>
    </dgm:pt>
    <dgm:pt modelId="{034A5209-AEDA-4B47-B131-2054D88D71A3}" type="pres">
      <dgm:prSet presAssocID="{6D723A9C-B483-43AB-AD6F-ADD800D4C9F0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78A9B21-8077-4DE5-9362-B983533AAE23}" type="pres">
      <dgm:prSet presAssocID="{CCAC65CB-4F02-404E-89CC-394389A6D39B}" presName="centerShape" presStyleLbl="node0" presStyleIdx="0" presStyleCnt="1" custScaleY="61767"/>
      <dgm:spPr/>
      <dgm:t>
        <a:bodyPr/>
        <a:lstStyle/>
        <a:p>
          <a:endParaRPr lang="ru-RU"/>
        </a:p>
      </dgm:t>
    </dgm:pt>
    <dgm:pt modelId="{5E30BA9E-143A-45D2-89BB-091F59B0BEDF}" type="pres">
      <dgm:prSet presAssocID="{2B2657EC-2C6C-4EE3-A51B-E3C28829AA79}" presName="Name9" presStyleLbl="parChTrans1D2" presStyleIdx="0" presStyleCnt="3"/>
      <dgm:spPr/>
      <dgm:t>
        <a:bodyPr/>
        <a:lstStyle/>
        <a:p>
          <a:endParaRPr lang="ru-RU"/>
        </a:p>
      </dgm:t>
    </dgm:pt>
    <dgm:pt modelId="{82F3DB5C-3B6F-4A17-8425-BC36DB8EDC95}" type="pres">
      <dgm:prSet presAssocID="{2B2657EC-2C6C-4EE3-A51B-E3C28829AA79}" presName="connTx" presStyleLbl="parChTrans1D2" presStyleIdx="0" presStyleCnt="3"/>
      <dgm:spPr/>
      <dgm:t>
        <a:bodyPr/>
        <a:lstStyle/>
        <a:p>
          <a:endParaRPr lang="ru-RU"/>
        </a:p>
      </dgm:t>
    </dgm:pt>
    <dgm:pt modelId="{944611BA-3CC9-42B7-BD93-52C886E74DCC}" type="pres">
      <dgm:prSet presAssocID="{53367FA7-2B2D-40FA-B5EA-E27FDF764D9A}" presName="node" presStyleLbl="node1" presStyleIdx="0" presStyleCnt="3" custScaleX="179823" custScaleY="62840" custRadScaleRad="56723" custRadScaleInc="15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B4E0D5-D5DF-4ED6-ADE9-D1FC248BC2AB}" type="pres">
      <dgm:prSet presAssocID="{19B95BAE-C394-41B7-B155-3237B72E725A}" presName="Name9" presStyleLbl="parChTrans1D2" presStyleIdx="1" presStyleCnt="3"/>
      <dgm:spPr/>
      <dgm:t>
        <a:bodyPr/>
        <a:lstStyle/>
        <a:p>
          <a:endParaRPr lang="ru-RU"/>
        </a:p>
      </dgm:t>
    </dgm:pt>
    <dgm:pt modelId="{C093D26E-628F-4BA3-A848-8D761E20D2E3}" type="pres">
      <dgm:prSet presAssocID="{19B95BAE-C394-41B7-B155-3237B72E725A}" presName="connTx" presStyleLbl="parChTrans1D2" presStyleIdx="1" presStyleCnt="3"/>
      <dgm:spPr/>
      <dgm:t>
        <a:bodyPr/>
        <a:lstStyle/>
        <a:p>
          <a:endParaRPr lang="ru-RU"/>
        </a:p>
      </dgm:t>
    </dgm:pt>
    <dgm:pt modelId="{CA0E9B91-2ACD-453E-B10B-285746F65F06}" type="pres">
      <dgm:prSet presAssocID="{70B9AFD3-DF90-4509-B903-9BF69C4B983D}" presName="node" presStyleLbl="node1" presStyleIdx="1" presStyleCnt="3" custScaleX="168924" custScaleY="802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F40C65-4523-423F-944F-5A060D51E5BF}" type="pres">
      <dgm:prSet presAssocID="{C7EFD557-62A8-4A20-A027-76D1940CDCE7}" presName="Name9" presStyleLbl="parChTrans1D2" presStyleIdx="2" presStyleCnt="3"/>
      <dgm:spPr/>
      <dgm:t>
        <a:bodyPr/>
        <a:lstStyle/>
        <a:p>
          <a:endParaRPr lang="ru-RU"/>
        </a:p>
      </dgm:t>
    </dgm:pt>
    <dgm:pt modelId="{8F8B0CFF-FC6C-41F1-B2D5-7FC80B9450D3}" type="pres">
      <dgm:prSet presAssocID="{C7EFD557-62A8-4A20-A027-76D1940CDCE7}" presName="connTx" presStyleLbl="parChTrans1D2" presStyleIdx="2" presStyleCnt="3"/>
      <dgm:spPr/>
      <dgm:t>
        <a:bodyPr/>
        <a:lstStyle/>
        <a:p>
          <a:endParaRPr lang="ru-RU"/>
        </a:p>
      </dgm:t>
    </dgm:pt>
    <dgm:pt modelId="{BFE6E306-2CA6-4C78-AB93-1F5155ECFF7B}" type="pres">
      <dgm:prSet presAssocID="{5FBD2A2C-685E-4AE4-8FC9-6694BEE3E2EB}" presName="node" presStyleLbl="node1" presStyleIdx="2" presStyleCnt="3" custScaleX="173535" custScaleY="991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D3BF60A-57EE-44B9-BB9E-6450123B8333}" srcId="{6D723A9C-B483-43AB-AD6F-ADD800D4C9F0}" destId="{CCAC65CB-4F02-404E-89CC-394389A6D39B}" srcOrd="0" destOrd="0" parTransId="{A202C11D-6A0A-4E6F-AC77-382D8E8D96A8}" sibTransId="{49204D86-9841-4ECE-ABDA-0EF356BE10E3}"/>
    <dgm:cxn modelId="{371C9EE6-07B1-43A8-BF1C-FE02C2A14724}" srcId="{6D723A9C-B483-43AB-AD6F-ADD800D4C9F0}" destId="{ACE0CF58-5E4D-46CB-A1C1-1903E09DE288}" srcOrd="3" destOrd="0" parTransId="{E2809EC8-DDFF-43CB-AC6A-D162DA19C57E}" sibTransId="{955DBD85-37A3-46C3-AC27-2526CC7CC01A}"/>
    <dgm:cxn modelId="{9B48ED76-5A99-42E6-AC6B-AB0E2F52B7BA}" type="presOf" srcId="{C7EFD557-62A8-4A20-A027-76D1940CDCE7}" destId="{8F8B0CFF-FC6C-41F1-B2D5-7FC80B9450D3}" srcOrd="1" destOrd="0" presId="urn:microsoft.com/office/officeart/2005/8/layout/radial1"/>
    <dgm:cxn modelId="{473428EC-4A70-4582-B074-A56A18EE4DCA}" type="presOf" srcId="{C7EFD557-62A8-4A20-A027-76D1940CDCE7}" destId="{DFF40C65-4523-423F-944F-5A060D51E5BF}" srcOrd="0" destOrd="0" presId="urn:microsoft.com/office/officeart/2005/8/layout/radial1"/>
    <dgm:cxn modelId="{345D42A5-6113-41B3-8B30-21019703FF46}" type="presOf" srcId="{6D723A9C-B483-43AB-AD6F-ADD800D4C9F0}" destId="{034A5209-AEDA-4B47-B131-2054D88D71A3}" srcOrd="0" destOrd="0" presId="urn:microsoft.com/office/officeart/2005/8/layout/radial1"/>
    <dgm:cxn modelId="{0E690DE6-EAED-4515-94AB-C8D50421BBE1}" type="presOf" srcId="{CCAC65CB-4F02-404E-89CC-394389A6D39B}" destId="{F78A9B21-8077-4DE5-9362-B983533AAE23}" srcOrd="0" destOrd="0" presId="urn:microsoft.com/office/officeart/2005/8/layout/radial1"/>
    <dgm:cxn modelId="{B5A7D768-A689-44F5-9D48-D648A72690E8}" type="presOf" srcId="{53367FA7-2B2D-40FA-B5EA-E27FDF764D9A}" destId="{944611BA-3CC9-42B7-BD93-52C886E74DCC}" srcOrd="0" destOrd="0" presId="urn:microsoft.com/office/officeart/2005/8/layout/radial1"/>
    <dgm:cxn modelId="{AF8172F4-F88C-460F-A5F1-A4C0ECD9E832}" srcId="{CCAC65CB-4F02-404E-89CC-394389A6D39B}" destId="{53367FA7-2B2D-40FA-B5EA-E27FDF764D9A}" srcOrd="0" destOrd="0" parTransId="{2B2657EC-2C6C-4EE3-A51B-E3C28829AA79}" sibTransId="{1E2DFDD4-32A9-418E-BC9A-16E3D05B0FED}"/>
    <dgm:cxn modelId="{56A04E9A-F81C-4A2C-ACFB-FF369A53E9B0}" srcId="{6D723A9C-B483-43AB-AD6F-ADD800D4C9F0}" destId="{488F3304-F424-48EE-8EB7-5DE0451BDF3A}" srcOrd="2" destOrd="0" parTransId="{B3A50A2D-3160-4C93-903B-E871E333708B}" sibTransId="{81371AB1-FDC4-447C-B6B2-63059BEBB6AB}"/>
    <dgm:cxn modelId="{A103D596-C496-4EB4-9E5A-BFF5C303DE07}" type="presOf" srcId="{19B95BAE-C394-41B7-B155-3237B72E725A}" destId="{C093D26E-628F-4BA3-A848-8D761E20D2E3}" srcOrd="1" destOrd="0" presId="urn:microsoft.com/office/officeart/2005/8/layout/radial1"/>
    <dgm:cxn modelId="{59CF6866-C522-4694-BA08-3198144FBD60}" type="presOf" srcId="{19B95BAE-C394-41B7-B155-3237B72E725A}" destId="{8AB4E0D5-D5DF-4ED6-ADE9-D1FC248BC2AB}" srcOrd="0" destOrd="0" presId="urn:microsoft.com/office/officeart/2005/8/layout/radial1"/>
    <dgm:cxn modelId="{E8DA04EE-D522-4D29-9FEC-F19261D1320E}" srcId="{CCAC65CB-4F02-404E-89CC-394389A6D39B}" destId="{5FBD2A2C-685E-4AE4-8FC9-6694BEE3E2EB}" srcOrd="2" destOrd="0" parTransId="{C7EFD557-62A8-4A20-A027-76D1940CDCE7}" sibTransId="{49CBB8AD-E30C-4690-AAD5-F52A43A872DF}"/>
    <dgm:cxn modelId="{974273F1-B9D0-44D9-B39D-A1911E3C135B}" type="presOf" srcId="{70B9AFD3-DF90-4509-B903-9BF69C4B983D}" destId="{CA0E9B91-2ACD-453E-B10B-285746F65F06}" srcOrd="0" destOrd="0" presId="urn:microsoft.com/office/officeart/2005/8/layout/radial1"/>
    <dgm:cxn modelId="{14A06B53-4354-4CC3-A232-9C41C86143E0}" type="presOf" srcId="{2B2657EC-2C6C-4EE3-A51B-E3C28829AA79}" destId="{82F3DB5C-3B6F-4A17-8425-BC36DB8EDC95}" srcOrd="1" destOrd="0" presId="urn:microsoft.com/office/officeart/2005/8/layout/radial1"/>
    <dgm:cxn modelId="{04570282-771D-4E05-AA67-A04460607E75}" srcId="{6D723A9C-B483-43AB-AD6F-ADD800D4C9F0}" destId="{B7D7FBAA-D1FB-4389-B4F9-6A34409B3C6C}" srcOrd="1" destOrd="0" parTransId="{5824BFCD-2920-41F2-8B2D-3FA2D61DAD29}" sibTransId="{BEBCDCEC-5F91-4151-B2C5-4CC9DBB5314E}"/>
    <dgm:cxn modelId="{37B81ACA-7E9C-4DA3-8292-10DC71A54BC7}" type="presOf" srcId="{5FBD2A2C-685E-4AE4-8FC9-6694BEE3E2EB}" destId="{BFE6E306-2CA6-4C78-AB93-1F5155ECFF7B}" srcOrd="0" destOrd="0" presId="urn:microsoft.com/office/officeart/2005/8/layout/radial1"/>
    <dgm:cxn modelId="{3069CA19-2675-4979-B0E6-DD4283D878C3}" type="presOf" srcId="{2B2657EC-2C6C-4EE3-A51B-E3C28829AA79}" destId="{5E30BA9E-143A-45D2-89BB-091F59B0BEDF}" srcOrd="0" destOrd="0" presId="urn:microsoft.com/office/officeart/2005/8/layout/radial1"/>
    <dgm:cxn modelId="{D41B339D-0FAC-422A-B0A3-40072D064A44}" srcId="{CCAC65CB-4F02-404E-89CC-394389A6D39B}" destId="{70B9AFD3-DF90-4509-B903-9BF69C4B983D}" srcOrd="1" destOrd="0" parTransId="{19B95BAE-C394-41B7-B155-3237B72E725A}" sibTransId="{0CE1803D-37EF-4E50-B6C6-6CD5D8E4C0AF}"/>
    <dgm:cxn modelId="{F7CF2ABE-CD39-4C12-94ED-3BEBEF7C1714}" type="presParOf" srcId="{034A5209-AEDA-4B47-B131-2054D88D71A3}" destId="{F78A9B21-8077-4DE5-9362-B983533AAE23}" srcOrd="0" destOrd="0" presId="urn:microsoft.com/office/officeart/2005/8/layout/radial1"/>
    <dgm:cxn modelId="{FE39CD98-674C-4E15-8E70-87FFDE740A37}" type="presParOf" srcId="{034A5209-AEDA-4B47-B131-2054D88D71A3}" destId="{5E30BA9E-143A-45D2-89BB-091F59B0BEDF}" srcOrd="1" destOrd="0" presId="urn:microsoft.com/office/officeart/2005/8/layout/radial1"/>
    <dgm:cxn modelId="{1657B875-8A76-420E-99DC-B58023B59909}" type="presParOf" srcId="{5E30BA9E-143A-45D2-89BB-091F59B0BEDF}" destId="{82F3DB5C-3B6F-4A17-8425-BC36DB8EDC95}" srcOrd="0" destOrd="0" presId="urn:microsoft.com/office/officeart/2005/8/layout/radial1"/>
    <dgm:cxn modelId="{5628EF78-38F1-427B-89FB-8BB8AEF10B7C}" type="presParOf" srcId="{034A5209-AEDA-4B47-B131-2054D88D71A3}" destId="{944611BA-3CC9-42B7-BD93-52C886E74DCC}" srcOrd="2" destOrd="0" presId="urn:microsoft.com/office/officeart/2005/8/layout/radial1"/>
    <dgm:cxn modelId="{B14039E6-E34D-48C0-9EE8-D54A45449FB5}" type="presParOf" srcId="{034A5209-AEDA-4B47-B131-2054D88D71A3}" destId="{8AB4E0D5-D5DF-4ED6-ADE9-D1FC248BC2AB}" srcOrd="3" destOrd="0" presId="urn:microsoft.com/office/officeart/2005/8/layout/radial1"/>
    <dgm:cxn modelId="{97EE1A69-F8E2-4881-B749-42B8B8A27D3F}" type="presParOf" srcId="{8AB4E0D5-D5DF-4ED6-ADE9-D1FC248BC2AB}" destId="{C093D26E-628F-4BA3-A848-8D761E20D2E3}" srcOrd="0" destOrd="0" presId="urn:microsoft.com/office/officeart/2005/8/layout/radial1"/>
    <dgm:cxn modelId="{B57CC91D-547D-4A98-B435-585A8B5FB6D1}" type="presParOf" srcId="{034A5209-AEDA-4B47-B131-2054D88D71A3}" destId="{CA0E9B91-2ACD-453E-B10B-285746F65F06}" srcOrd="4" destOrd="0" presId="urn:microsoft.com/office/officeart/2005/8/layout/radial1"/>
    <dgm:cxn modelId="{07100809-8901-41A6-8703-D4D9D6E24B74}" type="presParOf" srcId="{034A5209-AEDA-4B47-B131-2054D88D71A3}" destId="{DFF40C65-4523-423F-944F-5A060D51E5BF}" srcOrd="5" destOrd="0" presId="urn:microsoft.com/office/officeart/2005/8/layout/radial1"/>
    <dgm:cxn modelId="{088DDE55-BB5D-4F65-8439-033AD6770289}" type="presParOf" srcId="{DFF40C65-4523-423F-944F-5A060D51E5BF}" destId="{8F8B0CFF-FC6C-41F1-B2D5-7FC80B9450D3}" srcOrd="0" destOrd="0" presId="urn:microsoft.com/office/officeart/2005/8/layout/radial1"/>
    <dgm:cxn modelId="{066E2A5F-B6C6-4228-8FA8-6DFD86791142}" type="presParOf" srcId="{034A5209-AEDA-4B47-B131-2054D88D71A3}" destId="{BFE6E306-2CA6-4C78-AB93-1F5155ECFF7B}" srcOrd="6" destOrd="0" presId="urn:microsoft.com/office/officeart/2005/8/layout/radial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7343064-16E2-44B5-A151-5AC9D41CEA96}" type="doc">
      <dgm:prSet loTypeId="urn:microsoft.com/office/officeart/2005/8/layout/bList2" loCatId="list" qsTypeId="urn:microsoft.com/office/officeart/2005/8/quickstyle/3d5" qsCatId="3D" csTypeId="urn:microsoft.com/office/officeart/2005/8/colors/accent1_2" csCatId="accent1" phldr="1"/>
      <dgm:spPr/>
    </dgm:pt>
    <dgm:pt modelId="{6E10A371-204E-4423-99C0-99A72CE4F71E}">
      <dgm:prSet phldrT="[Текст]"/>
      <dgm:spPr/>
      <dgm:t>
        <a:bodyPr/>
        <a:lstStyle/>
        <a:p>
          <a:r>
            <a:rPr lang="kk-KZ" dirty="0" smtClean="0"/>
            <a:t>1-топ</a:t>
          </a:r>
          <a:endParaRPr lang="ru-RU" dirty="0"/>
        </a:p>
      </dgm:t>
    </dgm:pt>
    <dgm:pt modelId="{20D361E7-F34A-4D47-A633-9B2688E30F57}" type="parTrans" cxnId="{F266F515-9228-4DBE-B576-A28BCC6AD5C3}">
      <dgm:prSet/>
      <dgm:spPr/>
      <dgm:t>
        <a:bodyPr/>
        <a:lstStyle/>
        <a:p>
          <a:endParaRPr lang="ru-RU"/>
        </a:p>
      </dgm:t>
    </dgm:pt>
    <dgm:pt modelId="{265B3CE1-DC31-48A7-B8F0-DAABC0711161}" type="sibTrans" cxnId="{F266F515-9228-4DBE-B576-A28BCC6AD5C3}">
      <dgm:prSet/>
      <dgm:spPr/>
      <dgm:t>
        <a:bodyPr/>
        <a:lstStyle/>
        <a:p>
          <a:endParaRPr lang="ru-RU"/>
        </a:p>
      </dgm:t>
    </dgm:pt>
    <dgm:pt modelId="{96848D51-EF2A-4AB7-BCAF-1F8D8B60B632}">
      <dgm:prSet phldrT="[Текст]"/>
      <dgm:spPr/>
      <dgm:t>
        <a:bodyPr/>
        <a:lstStyle/>
        <a:p>
          <a:r>
            <a:rPr lang="kk-KZ" dirty="0" smtClean="0"/>
            <a:t>2-топ</a:t>
          </a:r>
          <a:endParaRPr lang="ru-RU" dirty="0"/>
        </a:p>
      </dgm:t>
    </dgm:pt>
    <dgm:pt modelId="{6395F509-5C3B-420E-A592-2DADC3BDF4DD}" type="parTrans" cxnId="{55135D47-C25B-4FB5-9D3C-347ABF4CCEEE}">
      <dgm:prSet/>
      <dgm:spPr/>
      <dgm:t>
        <a:bodyPr/>
        <a:lstStyle/>
        <a:p>
          <a:endParaRPr lang="ru-RU"/>
        </a:p>
      </dgm:t>
    </dgm:pt>
    <dgm:pt modelId="{D9DA3AF3-4F6A-4D88-9C15-AA940AB6696C}" type="sibTrans" cxnId="{55135D47-C25B-4FB5-9D3C-347ABF4CCEEE}">
      <dgm:prSet/>
      <dgm:spPr/>
      <dgm:t>
        <a:bodyPr/>
        <a:lstStyle/>
        <a:p>
          <a:endParaRPr lang="ru-RU"/>
        </a:p>
      </dgm:t>
    </dgm:pt>
    <dgm:pt modelId="{FD66BAA3-C52B-4AEC-A4B9-D4CAD040C802}">
      <dgm:prSet phldrT="[Текст]"/>
      <dgm:spPr/>
      <dgm:t>
        <a:bodyPr/>
        <a:lstStyle/>
        <a:p>
          <a:r>
            <a:rPr lang="kk-KZ" dirty="0" smtClean="0"/>
            <a:t>3-топ</a:t>
          </a:r>
          <a:endParaRPr lang="ru-RU" dirty="0"/>
        </a:p>
      </dgm:t>
    </dgm:pt>
    <dgm:pt modelId="{764D7B37-FFFE-4157-93E3-7E208A716AE4}" type="parTrans" cxnId="{044D1BD9-20DB-4516-8E44-9CF2DE07B697}">
      <dgm:prSet/>
      <dgm:spPr/>
      <dgm:t>
        <a:bodyPr/>
        <a:lstStyle/>
        <a:p>
          <a:endParaRPr lang="ru-RU"/>
        </a:p>
      </dgm:t>
    </dgm:pt>
    <dgm:pt modelId="{A0D87D37-B591-4D86-AE8E-2B279EF7D4CD}" type="sibTrans" cxnId="{044D1BD9-20DB-4516-8E44-9CF2DE07B697}">
      <dgm:prSet/>
      <dgm:spPr/>
      <dgm:t>
        <a:bodyPr/>
        <a:lstStyle/>
        <a:p>
          <a:endParaRPr lang="ru-RU"/>
        </a:p>
      </dgm:t>
    </dgm:pt>
    <dgm:pt modelId="{D6F04D52-0C2E-40B9-8417-AB9ECDBADD52}">
      <dgm:prSet/>
      <dgm:spPr/>
      <dgm:t>
        <a:bodyPr/>
        <a:lstStyle/>
        <a:p>
          <a:r>
            <a:rPr lang="kk-KZ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Суреттерге қарай отырып, баспаналарын зертте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EF6A95A-FAC1-4B0E-97A5-0B5CD1E7CD95}" type="parTrans" cxnId="{6C1A3280-D01E-48C3-A9CA-A451FF8B360E}">
      <dgm:prSet/>
      <dgm:spPr/>
      <dgm:t>
        <a:bodyPr/>
        <a:lstStyle/>
        <a:p>
          <a:endParaRPr lang="ru-RU"/>
        </a:p>
      </dgm:t>
    </dgm:pt>
    <dgm:pt modelId="{A9C6A102-361F-4DCC-965E-6B985E0EC463}" type="sibTrans" cxnId="{6C1A3280-D01E-48C3-A9CA-A451FF8B360E}">
      <dgm:prSet/>
      <dgm:spPr/>
      <dgm:t>
        <a:bodyPr/>
        <a:lstStyle/>
        <a:p>
          <a:endParaRPr lang="ru-RU"/>
        </a:p>
      </dgm:t>
    </dgm:pt>
    <dgm:pt modelId="{07088558-9EB4-4557-BF0C-6A3F298BE0E1}">
      <dgm:prSet/>
      <dgm:spPr/>
      <dgm:t>
        <a:bodyPr/>
        <a:lstStyle/>
        <a:p>
          <a:r>
            <a:rPr lang="kk-KZ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Суреттерге сүйене отырып, ежелгі және қазіргі көліктерді салыстыр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DE3B33D-A2A8-44D6-8768-AAC9F14C15FC}" type="parTrans" cxnId="{147B8DFB-DCA3-448A-BF9B-1BD4521B229D}">
      <dgm:prSet/>
      <dgm:spPr/>
      <dgm:t>
        <a:bodyPr/>
        <a:lstStyle/>
        <a:p>
          <a:endParaRPr lang="ru-RU"/>
        </a:p>
      </dgm:t>
    </dgm:pt>
    <dgm:pt modelId="{0E8E3AD9-9B48-41AF-BAD4-74F36B3FA353}" type="sibTrans" cxnId="{147B8DFB-DCA3-448A-BF9B-1BD4521B229D}">
      <dgm:prSet/>
      <dgm:spPr/>
      <dgm:t>
        <a:bodyPr/>
        <a:lstStyle/>
        <a:p>
          <a:endParaRPr lang="ru-RU"/>
        </a:p>
      </dgm:t>
    </dgm:pt>
    <dgm:pt modelId="{403B57E9-7230-433C-912A-2745FCEA11FD}">
      <dgm:prSet/>
      <dgm:spPr/>
      <dgm:t>
        <a:bodyPr/>
        <a:lstStyle/>
        <a:p>
          <a:r>
            <a:rPr lang="kk-KZ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Ежелгі адамдардың баспанасын, тіршілігін, еңбек құралдарын сипатта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37037BB-C0A5-47F1-8F9C-563C97884DE5}" type="parTrans" cxnId="{2A316C06-F623-4B60-A86D-256298568B31}">
      <dgm:prSet/>
      <dgm:spPr/>
      <dgm:t>
        <a:bodyPr/>
        <a:lstStyle/>
        <a:p>
          <a:endParaRPr lang="ru-RU"/>
        </a:p>
      </dgm:t>
    </dgm:pt>
    <dgm:pt modelId="{887A3AC3-6811-46C9-9D26-4207266AE140}" type="sibTrans" cxnId="{2A316C06-F623-4B60-A86D-256298568B31}">
      <dgm:prSet/>
      <dgm:spPr/>
      <dgm:t>
        <a:bodyPr/>
        <a:lstStyle/>
        <a:p>
          <a:endParaRPr lang="ru-RU"/>
        </a:p>
      </dgm:t>
    </dgm:pt>
    <dgm:pt modelId="{4FB0BD95-AC40-45D6-AFA4-B1433D8FDE5C}" type="pres">
      <dgm:prSet presAssocID="{87343064-16E2-44B5-A151-5AC9D41CEA96}" presName="diagram" presStyleCnt="0">
        <dgm:presLayoutVars>
          <dgm:dir/>
          <dgm:animLvl val="lvl"/>
          <dgm:resizeHandles val="exact"/>
        </dgm:presLayoutVars>
      </dgm:prSet>
      <dgm:spPr/>
    </dgm:pt>
    <dgm:pt modelId="{1BF8BE95-A7D0-44FE-9CEE-EEBF29386CCC}" type="pres">
      <dgm:prSet presAssocID="{6E10A371-204E-4423-99C0-99A72CE4F71E}" presName="compNode" presStyleCnt="0"/>
      <dgm:spPr/>
    </dgm:pt>
    <dgm:pt modelId="{FF067818-0643-4B50-BAA9-486B7069958B}" type="pres">
      <dgm:prSet presAssocID="{6E10A371-204E-4423-99C0-99A72CE4F71E}" presName="childRect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802402-F47E-417E-BF6D-7C5C43BC50FC}" type="pres">
      <dgm:prSet presAssocID="{6E10A371-204E-4423-99C0-99A72CE4F71E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448528-FE70-4DE2-8384-0616CCDCDFD8}" type="pres">
      <dgm:prSet presAssocID="{6E10A371-204E-4423-99C0-99A72CE4F71E}" presName="parentRect" presStyleLbl="alignNode1" presStyleIdx="0" presStyleCnt="3"/>
      <dgm:spPr/>
      <dgm:t>
        <a:bodyPr/>
        <a:lstStyle/>
        <a:p>
          <a:endParaRPr lang="ru-RU"/>
        </a:p>
      </dgm:t>
    </dgm:pt>
    <dgm:pt modelId="{64CAED69-5FBC-4616-9821-5211733C8C2A}" type="pres">
      <dgm:prSet presAssocID="{6E10A371-204E-4423-99C0-99A72CE4F71E}" presName="adorn" presStyleLbl="fgAccFollowNode1" presStyleIdx="0" presStyleCnt="3"/>
      <dgm:spPr/>
    </dgm:pt>
    <dgm:pt modelId="{2D878EDA-4B73-46CC-A850-35211147B49E}" type="pres">
      <dgm:prSet presAssocID="{265B3CE1-DC31-48A7-B8F0-DAABC0711161}" presName="sibTrans" presStyleLbl="sibTrans2D1" presStyleIdx="0" presStyleCnt="0"/>
      <dgm:spPr/>
      <dgm:t>
        <a:bodyPr/>
        <a:lstStyle/>
        <a:p>
          <a:endParaRPr lang="ru-RU"/>
        </a:p>
      </dgm:t>
    </dgm:pt>
    <dgm:pt modelId="{DBB7F63C-1B14-4132-9F3F-35200F98A27E}" type="pres">
      <dgm:prSet presAssocID="{96848D51-EF2A-4AB7-BCAF-1F8D8B60B632}" presName="compNode" presStyleCnt="0"/>
      <dgm:spPr/>
    </dgm:pt>
    <dgm:pt modelId="{9B8D7C73-B91D-4D39-B721-0ACF9762622E}" type="pres">
      <dgm:prSet presAssocID="{96848D51-EF2A-4AB7-BCAF-1F8D8B60B632}" presName="childRect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D81462-C887-4144-8782-7A6FF7C751D9}" type="pres">
      <dgm:prSet presAssocID="{96848D51-EF2A-4AB7-BCAF-1F8D8B60B632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4AF9FF-697F-4C86-98D5-DB971DD37DE4}" type="pres">
      <dgm:prSet presAssocID="{96848D51-EF2A-4AB7-BCAF-1F8D8B60B632}" presName="parentRect" presStyleLbl="alignNode1" presStyleIdx="1" presStyleCnt="3"/>
      <dgm:spPr/>
      <dgm:t>
        <a:bodyPr/>
        <a:lstStyle/>
        <a:p>
          <a:endParaRPr lang="ru-RU"/>
        </a:p>
      </dgm:t>
    </dgm:pt>
    <dgm:pt modelId="{3F8D8BC1-EBB7-40D3-BCBC-9A2C6139EFFA}" type="pres">
      <dgm:prSet presAssocID="{96848D51-EF2A-4AB7-BCAF-1F8D8B60B632}" presName="adorn" presStyleLbl="fgAccFollowNode1" presStyleIdx="1" presStyleCnt="3"/>
      <dgm:spPr/>
    </dgm:pt>
    <dgm:pt modelId="{695B72F3-CEAD-426C-930D-525540A00DE9}" type="pres">
      <dgm:prSet presAssocID="{D9DA3AF3-4F6A-4D88-9C15-AA940AB6696C}" presName="sibTrans" presStyleLbl="sibTrans2D1" presStyleIdx="0" presStyleCnt="0"/>
      <dgm:spPr/>
      <dgm:t>
        <a:bodyPr/>
        <a:lstStyle/>
        <a:p>
          <a:endParaRPr lang="ru-RU"/>
        </a:p>
      </dgm:t>
    </dgm:pt>
    <dgm:pt modelId="{85ACC82F-3F28-4435-9C8B-8F1513359498}" type="pres">
      <dgm:prSet presAssocID="{FD66BAA3-C52B-4AEC-A4B9-D4CAD040C802}" presName="compNode" presStyleCnt="0"/>
      <dgm:spPr/>
    </dgm:pt>
    <dgm:pt modelId="{D0F45DF2-BC70-40E7-A2AD-D2098AE28603}" type="pres">
      <dgm:prSet presAssocID="{FD66BAA3-C52B-4AEC-A4B9-D4CAD040C802}" presName="childRect" presStyleLbl="bgAcc1" presStyleIdx="2" presStyleCnt="3" custLinFactNeighborX="-4711" custLinFactNeighborY="-29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D3E7F2-74BC-4EEE-A7EF-80EB3666391F}" type="pres">
      <dgm:prSet presAssocID="{FD66BAA3-C52B-4AEC-A4B9-D4CAD040C802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D5D285-F297-4A34-9F2A-9A8324EC7B46}" type="pres">
      <dgm:prSet presAssocID="{FD66BAA3-C52B-4AEC-A4B9-D4CAD040C802}" presName="parentRect" presStyleLbl="alignNode1" presStyleIdx="2" presStyleCnt="3"/>
      <dgm:spPr/>
      <dgm:t>
        <a:bodyPr/>
        <a:lstStyle/>
        <a:p>
          <a:endParaRPr lang="ru-RU"/>
        </a:p>
      </dgm:t>
    </dgm:pt>
    <dgm:pt modelId="{D780FDB7-B019-4003-986A-8ADCF091FE5A}" type="pres">
      <dgm:prSet presAssocID="{FD66BAA3-C52B-4AEC-A4B9-D4CAD040C802}" presName="adorn" presStyleLbl="fgAccFollowNode1" presStyleIdx="2" presStyleCnt="3"/>
      <dgm:spPr/>
    </dgm:pt>
  </dgm:ptLst>
  <dgm:cxnLst>
    <dgm:cxn modelId="{48A017D0-3DBD-4222-A351-FC7F610E00FD}" type="presOf" srcId="{96848D51-EF2A-4AB7-BCAF-1F8D8B60B632}" destId="{EB4AF9FF-697F-4C86-98D5-DB971DD37DE4}" srcOrd="1" destOrd="0" presId="urn:microsoft.com/office/officeart/2005/8/layout/bList2"/>
    <dgm:cxn modelId="{F5A104C3-BE09-46CD-A22F-A6B2C5A08323}" type="presOf" srcId="{07088558-9EB4-4557-BF0C-6A3F298BE0E1}" destId="{9B8D7C73-B91D-4D39-B721-0ACF9762622E}" srcOrd="0" destOrd="0" presId="urn:microsoft.com/office/officeart/2005/8/layout/bList2"/>
    <dgm:cxn modelId="{34682341-A561-4657-BFC6-4B03D08003F3}" type="presOf" srcId="{FD66BAA3-C52B-4AEC-A4B9-D4CAD040C802}" destId="{57D5D285-F297-4A34-9F2A-9A8324EC7B46}" srcOrd="1" destOrd="0" presId="urn:microsoft.com/office/officeart/2005/8/layout/bList2"/>
    <dgm:cxn modelId="{AE0203C0-9B76-47D9-8D27-95E3DE0675CF}" type="presOf" srcId="{D9DA3AF3-4F6A-4D88-9C15-AA940AB6696C}" destId="{695B72F3-CEAD-426C-930D-525540A00DE9}" srcOrd="0" destOrd="0" presId="urn:microsoft.com/office/officeart/2005/8/layout/bList2"/>
    <dgm:cxn modelId="{044D1BD9-20DB-4516-8E44-9CF2DE07B697}" srcId="{87343064-16E2-44B5-A151-5AC9D41CEA96}" destId="{FD66BAA3-C52B-4AEC-A4B9-D4CAD040C802}" srcOrd="2" destOrd="0" parTransId="{764D7B37-FFFE-4157-93E3-7E208A716AE4}" sibTransId="{A0D87D37-B591-4D86-AE8E-2B279EF7D4CD}"/>
    <dgm:cxn modelId="{3EBFEEAB-5A59-4BCD-805C-938CA3D7A894}" type="presOf" srcId="{FD66BAA3-C52B-4AEC-A4B9-D4CAD040C802}" destId="{FED3E7F2-74BC-4EEE-A7EF-80EB3666391F}" srcOrd="0" destOrd="0" presId="urn:microsoft.com/office/officeart/2005/8/layout/bList2"/>
    <dgm:cxn modelId="{147B8DFB-DCA3-448A-BF9B-1BD4521B229D}" srcId="{96848D51-EF2A-4AB7-BCAF-1F8D8B60B632}" destId="{07088558-9EB4-4557-BF0C-6A3F298BE0E1}" srcOrd="0" destOrd="0" parTransId="{FDE3B33D-A2A8-44D6-8768-AAC9F14C15FC}" sibTransId="{0E8E3AD9-9B48-41AF-BAD4-74F36B3FA353}"/>
    <dgm:cxn modelId="{2A316C06-F623-4B60-A86D-256298568B31}" srcId="{FD66BAA3-C52B-4AEC-A4B9-D4CAD040C802}" destId="{403B57E9-7230-433C-912A-2745FCEA11FD}" srcOrd="0" destOrd="0" parTransId="{E37037BB-C0A5-47F1-8F9C-563C97884DE5}" sibTransId="{887A3AC3-6811-46C9-9D26-4207266AE140}"/>
    <dgm:cxn modelId="{5C7E0390-90DA-496D-8212-BEEB79E65000}" type="presOf" srcId="{265B3CE1-DC31-48A7-B8F0-DAABC0711161}" destId="{2D878EDA-4B73-46CC-A850-35211147B49E}" srcOrd="0" destOrd="0" presId="urn:microsoft.com/office/officeart/2005/8/layout/bList2"/>
    <dgm:cxn modelId="{F266F515-9228-4DBE-B576-A28BCC6AD5C3}" srcId="{87343064-16E2-44B5-A151-5AC9D41CEA96}" destId="{6E10A371-204E-4423-99C0-99A72CE4F71E}" srcOrd="0" destOrd="0" parTransId="{20D361E7-F34A-4D47-A633-9B2688E30F57}" sibTransId="{265B3CE1-DC31-48A7-B8F0-DAABC0711161}"/>
    <dgm:cxn modelId="{D9D44624-0DE9-4783-A3CB-7DFE611827B9}" type="presOf" srcId="{6E10A371-204E-4423-99C0-99A72CE4F71E}" destId="{CF448528-FE70-4DE2-8384-0616CCDCDFD8}" srcOrd="1" destOrd="0" presId="urn:microsoft.com/office/officeart/2005/8/layout/bList2"/>
    <dgm:cxn modelId="{3CD0896C-B285-405C-AECF-6EF8D94EBDBF}" type="presOf" srcId="{96848D51-EF2A-4AB7-BCAF-1F8D8B60B632}" destId="{B2D81462-C887-4144-8782-7A6FF7C751D9}" srcOrd="0" destOrd="0" presId="urn:microsoft.com/office/officeart/2005/8/layout/bList2"/>
    <dgm:cxn modelId="{60968956-2A0F-42FF-A63B-F8F2ED0EF862}" type="presOf" srcId="{87343064-16E2-44B5-A151-5AC9D41CEA96}" destId="{4FB0BD95-AC40-45D6-AFA4-B1433D8FDE5C}" srcOrd="0" destOrd="0" presId="urn:microsoft.com/office/officeart/2005/8/layout/bList2"/>
    <dgm:cxn modelId="{6C1A3280-D01E-48C3-A9CA-A451FF8B360E}" srcId="{6E10A371-204E-4423-99C0-99A72CE4F71E}" destId="{D6F04D52-0C2E-40B9-8417-AB9ECDBADD52}" srcOrd="0" destOrd="0" parTransId="{5EF6A95A-FAC1-4B0E-97A5-0B5CD1E7CD95}" sibTransId="{A9C6A102-361F-4DCC-965E-6B985E0EC463}"/>
    <dgm:cxn modelId="{55135D47-C25B-4FB5-9D3C-347ABF4CCEEE}" srcId="{87343064-16E2-44B5-A151-5AC9D41CEA96}" destId="{96848D51-EF2A-4AB7-BCAF-1F8D8B60B632}" srcOrd="1" destOrd="0" parTransId="{6395F509-5C3B-420E-A592-2DADC3BDF4DD}" sibTransId="{D9DA3AF3-4F6A-4D88-9C15-AA940AB6696C}"/>
    <dgm:cxn modelId="{D6AC90EE-FA6C-4DFF-8E78-D5CE96726C96}" type="presOf" srcId="{403B57E9-7230-433C-912A-2745FCEA11FD}" destId="{D0F45DF2-BC70-40E7-A2AD-D2098AE28603}" srcOrd="0" destOrd="0" presId="urn:microsoft.com/office/officeart/2005/8/layout/bList2"/>
    <dgm:cxn modelId="{D9FE3CFB-1682-42C1-B2BE-B91E85186F52}" type="presOf" srcId="{6E10A371-204E-4423-99C0-99A72CE4F71E}" destId="{00802402-F47E-417E-BF6D-7C5C43BC50FC}" srcOrd="0" destOrd="0" presId="urn:microsoft.com/office/officeart/2005/8/layout/bList2"/>
    <dgm:cxn modelId="{A2B7B10A-C17E-487C-A2A3-A08554266B7D}" type="presOf" srcId="{D6F04D52-0C2E-40B9-8417-AB9ECDBADD52}" destId="{FF067818-0643-4B50-BAA9-486B7069958B}" srcOrd="0" destOrd="0" presId="urn:microsoft.com/office/officeart/2005/8/layout/bList2"/>
    <dgm:cxn modelId="{1D4FDB21-AE7B-4854-A183-CCA744861469}" type="presParOf" srcId="{4FB0BD95-AC40-45D6-AFA4-B1433D8FDE5C}" destId="{1BF8BE95-A7D0-44FE-9CEE-EEBF29386CCC}" srcOrd="0" destOrd="0" presId="urn:microsoft.com/office/officeart/2005/8/layout/bList2"/>
    <dgm:cxn modelId="{602C2CD1-1411-4929-B2B1-1386344DD851}" type="presParOf" srcId="{1BF8BE95-A7D0-44FE-9CEE-EEBF29386CCC}" destId="{FF067818-0643-4B50-BAA9-486B7069958B}" srcOrd="0" destOrd="0" presId="urn:microsoft.com/office/officeart/2005/8/layout/bList2"/>
    <dgm:cxn modelId="{999E61BA-26A8-44A5-BF15-27D8CEB3B25A}" type="presParOf" srcId="{1BF8BE95-A7D0-44FE-9CEE-EEBF29386CCC}" destId="{00802402-F47E-417E-BF6D-7C5C43BC50FC}" srcOrd="1" destOrd="0" presId="urn:microsoft.com/office/officeart/2005/8/layout/bList2"/>
    <dgm:cxn modelId="{42651A6B-92C6-4727-9BF8-FFB70F928552}" type="presParOf" srcId="{1BF8BE95-A7D0-44FE-9CEE-EEBF29386CCC}" destId="{CF448528-FE70-4DE2-8384-0616CCDCDFD8}" srcOrd="2" destOrd="0" presId="urn:microsoft.com/office/officeart/2005/8/layout/bList2"/>
    <dgm:cxn modelId="{8E31F29E-27A9-4F49-8A19-D9C6554AB72A}" type="presParOf" srcId="{1BF8BE95-A7D0-44FE-9CEE-EEBF29386CCC}" destId="{64CAED69-5FBC-4616-9821-5211733C8C2A}" srcOrd="3" destOrd="0" presId="urn:microsoft.com/office/officeart/2005/8/layout/bList2"/>
    <dgm:cxn modelId="{6F640732-1B5B-41F4-BA58-8B6964FB57B0}" type="presParOf" srcId="{4FB0BD95-AC40-45D6-AFA4-B1433D8FDE5C}" destId="{2D878EDA-4B73-46CC-A850-35211147B49E}" srcOrd="1" destOrd="0" presId="urn:microsoft.com/office/officeart/2005/8/layout/bList2"/>
    <dgm:cxn modelId="{3C5052EF-EC68-49E0-9811-C3CAD8568789}" type="presParOf" srcId="{4FB0BD95-AC40-45D6-AFA4-B1433D8FDE5C}" destId="{DBB7F63C-1B14-4132-9F3F-35200F98A27E}" srcOrd="2" destOrd="0" presId="urn:microsoft.com/office/officeart/2005/8/layout/bList2"/>
    <dgm:cxn modelId="{7680EEDF-36EA-41EF-A5BB-CFF495C72989}" type="presParOf" srcId="{DBB7F63C-1B14-4132-9F3F-35200F98A27E}" destId="{9B8D7C73-B91D-4D39-B721-0ACF9762622E}" srcOrd="0" destOrd="0" presId="urn:microsoft.com/office/officeart/2005/8/layout/bList2"/>
    <dgm:cxn modelId="{1473DBF6-C109-425D-8562-E6E3CB9A6A3F}" type="presParOf" srcId="{DBB7F63C-1B14-4132-9F3F-35200F98A27E}" destId="{B2D81462-C887-4144-8782-7A6FF7C751D9}" srcOrd="1" destOrd="0" presId="urn:microsoft.com/office/officeart/2005/8/layout/bList2"/>
    <dgm:cxn modelId="{CBD071AA-8C89-4083-B81F-EEAE58EF0F3B}" type="presParOf" srcId="{DBB7F63C-1B14-4132-9F3F-35200F98A27E}" destId="{EB4AF9FF-697F-4C86-98D5-DB971DD37DE4}" srcOrd="2" destOrd="0" presId="urn:microsoft.com/office/officeart/2005/8/layout/bList2"/>
    <dgm:cxn modelId="{F0DE28E1-647B-4F43-8EF0-0385AFB8BE33}" type="presParOf" srcId="{DBB7F63C-1B14-4132-9F3F-35200F98A27E}" destId="{3F8D8BC1-EBB7-40D3-BCBC-9A2C6139EFFA}" srcOrd="3" destOrd="0" presId="urn:microsoft.com/office/officeart/2005/8/layout/bList2"/>
    <dgm:cxn modelId="{42A47E82-DFE5-4586-A659-23D85C253052}" type="presParOf" srcId="{4FB0BD95-AC40-45D6-AFA4-B1433D8FDE5C}" destId="{695B72F3-CEAD-426C-930D-525540A00DE9}" srcOrd="3" destOrd="0" presId="urn:microsoft.com/office/officeart/2005/8/layout/bList2"/>
    <dgm:cxn modelId="{ACD78BC0-A555-476A-9EB8-55144C521F0E}" type="presParOf" srcId="{4FB0BD95-AC40-45D6-AFA4-B1433D8FDE5C}" destId="{85ACC82F-3F28-4435-9C8B-8F1513359498}" srcOrd="4" destOrd="0" presId="urn:microsoft.com/office/officeart/2005/8/layout/bList2"/>
    <dgm:cxn modelId="{610973C9-4CED-4EE1-AC8F-0137F348F6B6}" type="presParOf" srcId="{85ACC82F-3F28-4435-9C8B-8F1513359498}" destId="{D0F45DF2-BC70-40E7-A2AD-D2098AE28603}" srcOrd="0" destOrd="0" presId="urn:microsoft.com/office/officeart/2005/8/layout/bList2"/>
    <dgm:cxn modelId="{B34CF871-D04F-47F9-9F89-F5F9B3CE17E9}" type="presParOf" srcId="{85ACC82F-3F28-4435-9C8B-8F1513359498}" destId="{FED3E7F2-74BC-4EEE-A7EF-80EB3666391F}" srcOrd="1" destOrd="0" presId="urn:microsoft.com/office/officeart/2005/8/layout/bList2"/>
    <dgm:cxn modelId="{C6F21363-630B-45A6-90C6-2B918A485DEA}" type="presParOf" srcId="{85ACC82F-3F28-4435-9C8B-8F1513359498}" destId="{57D5D285-F297-4A34-9F2A-9A8324EC7B46}" srcOrd="2" destOrd="0" presId="urn:microsoft.com/office/officeart/2005/8/layout/bList2"/>
    <dgm:cxn modelId="{C118BAD7-9D1A-4A50-A155-552AE58134B0}" type="presParOf" srcId="{85ACC82F-3F28-4435-9C8B-8F1513359498}" destId="{D780FDB7-B019-4003-986A-8ADCF091FE5A}" srcOrd="3" destOrd="0" presId="urn:microsoft.com/office/officeart/2005/8/layout/bList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15B6D6E-44D1-4E50-A97C-A93B89E46E64}" type="doc">
      <dgm:prSet loTypeId="urn:microsoft.com/office/officeart/2005/8/layout/vList5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17ADA48-C203-46A6-BB90-51283C477A7C}">
      <dgm:prSet phldrT="[Текст]" custT="1"/>
      <dgm:spPr/>
      <dgm:t>
        <a:bodyPr/>
        <a:lstStyle/>
        <a:p>
          <a:pPr rtl="0"/>
          <a:r>
            <a:rPr lang="kk-KZ" sz="2400" b="1" dirty="0" smtClean="0">
              <a:latin typeface="Times New Roman"/>
              <a:ea typeface="Calibri"/>
              <a:cs typeface="Times New Roman"/>
            </a:rPr>
            <a:t>ҚБ «Ашық микрофон»әдісі  </a:t>
          </a:r>
          <a:endParaRPr lang="ru-RU" sz="2400" dirty="0"/>
        </a:p>
      </dgm:t>
    </dgm:pt>
    <dgm:pt modelId="{A82F2108-9663-49EB-8C84-4502A1A65B40}" type="parTrans" cxnId="{C205B699-4833-4F3A-A019-80CD5048A6A7}">
      <dgm:prSet/>
      <dgm:spPr/>
      <dgm:t>
        <a:bodyPr/>
        <a:lstStyle/>
        <a:p>
          <a:endParaRPr lang="ru-RU"/>
        </a:p>
      </dgm:t>
    </dgm:pt>
    <dgm:pt modelId="{3546164D-85CB-40B9-9285-8CF2AD80BB0E}" type="sibTrans" cxnId="{C205B699-4833-4F3A-A019-80CD5048A6A7}">
      <dgm:prSet/>
      <dgm:spPr/>
      <dgm:t>
        <a:bodyPr/>
        <a:lstStyle/>
        <a:p>
          <a:endParaRPr lang="ru-RU"/>
        </a:p>
      </dgm:t>
    </dgm:pt>
    <dgm:pt modelId="{B19ACD0E-D52C-4E59-9225-584045C8B965}">
      <dgm:prSet phldrT="[Текст]" custT="1"/>
      <dgm:spPr/>
      <dgm:t>
        <a:bodyPr/>
        <a:lstStyle/>
        <a:p>
          <a:r>
            <a:rPr lang="kk-KZ" sz="1400" b="1" dirty="0" smtClean="0">
              <a:latin typeface="Times New Roman"/>
              <a:ea typeface="Calibri"/>
              <a:cs typeface="Times New Roman"/>
            </a:rPr>
            <a:t>Дескриптор: </a:t>
          </a:r>
          <a:endParaRPr lang="ru-RU" sz="1400" b="1" dirty="0"/>
        </a:p>
      </dgm:t>
    </dgm:pt>
    <dgm:pt modelId="{6F3C36C0-F480-47D7-B68D-FF6C949086FD}" type="parTrans" cxnId="{1B614B66-C7D0-4175-A0DE-3EA0024EE4F3}">
      <dgm:prSet/>
      <dgm:spPr/>
      <dgm:t>
        <a:bodyPr/>
        <a:lstStyle/>
        <a:p>
          <a:endParaRPr lang="ru-RU"/>
        </a:p>
      </dgm:t>
    </dgm:pt>
    <dgm:pt modelId="{B986D437-9449-4873-9E52-8617939CC942}" type="sibTrans" cxnId="{1B614B66-C7D0-4175-A0DE-3EA0024EE4F3}">
      <dgm:prSet/>
      <dgm:spPr/>
      <dgm:t>
        <a:bodyPr/>
        <a:lstStyle/>
        <a:p>
          <a:endParaRPr lang="ru-RU"/>
        </a:p>
      </dgm:t>
    </dgm:pt>
    <dgm:pt modelId="{1D20A3EA-8F33-4FA9-BCC3-83E83D240706}">
      <dgm:prSet phldrT="[Текст]" custT="1"/>
      <dgm:spPr/>
      <dgm:t>
        <a:bodyPr/>
        <a:lstStyle/>
        <a:p>
          <a:r>
            <a:rPr lang="kk-KZ" sz="2400" b="1" dirty="0" smtClean="0">
              <a:latin typeface="Times New Roman"/>
              <a:ea typeface="Calibri"/>
              <a:cs typeface="Times New Roman"/>
            </a:rPr>
            <a:t>ҚБ «Суреттер сөйлейді» әдісі</a:t>
          </a:r>
          <a:endParaRPr lang="ru-RU" sz="2400" b="1" dirty="0"/>
        </a:p>
      </dgm:t>
    </dgm:pt>
    <dgm:pt modelId="{A85D9A3C-5A9A-494A-A9A1-D1EC236419E3}" type="parTrans" cxnId="{E903D228-2BE9-42A1-9742-4253845C582D}">
      <dgm:prSet/>
      <dgm:spPr/>
      <dgm:t>
        <a:bodyPr/>
        <a:lstStyle/>
        <a:p>
          <a:endParaRPr lang="ru-RU"/>
        </a:p>
      </dgm:t>
    </dgm:pt>
    <dgm:pt modelId="{E8378F5B-577B-4CE6-834A-B96B18F9A437}" type="sibTrans" cxnId="{E903D228-2BE9-42A1-9742-4253845C582D}">
      <dgm:prSet/>
      <dgm:spPr/>
      <dgm:t>
        <a:bodyPr/>
        <a:lstStyle/>
        <a:p>
          <a:endParaRPr lang="ru-RU"/>
        </a:p>
      </dgm:t>
    </dgm:pt>
    <dgm:pt modelId="{66AC617F-7A74-4DE0-8882-1CE3949E25FE}">
      <dgm:prSet phldrT="[Текст]" custT="1"/>
      <dgm:spPr/>
      <dgm:t>
        <a:bodyPr/>
        <a:lstStyle/>
        <a:p>
          <a:r>
            <a:rPr lang="kk-KZ" sz="1400" b="1" dirty="0" smtClean="0">
              <a:latin typeface="Times New Roman"/>
              <a:ea typeface="Calibri"/>
              <a:cs typeface="Times New Roman"/>
            </a:rPr>
            <a:t>Дескриптор:</a:t>
          </a:r>
          <a:endParaRPr lang="ru-RU" sz="1400" b="1" dirty="0"/>
        </a:p>
      </dgm:t>
    </dgm:pt>
    <dgm:pt modelId="{94FA4C0D-8B18-434A-84EE-E8C2DCA047CF}" type="parTrans" cxnId="{D4B190E7-3EB9-46FE-86E1-AA4D77A95400}">
      <dgm:prSet/>
      <dgm:spPr/>
      <dgm:t>
        <a:bodyPr/>
        <a:lstStyle/>
        <a:p>
          <a:endParaRPr lang="ru-RU"/>
        </a:p>
      </dgm:t>
    </dgm:pt>
    <dgm:pt modelId="{43D079E5-FB59-40B6-AF05-A797D45909A8}" type="sibTrans" cxnId="{D4B190E7-3EB9-46FE-86E1-AA4D77A95400}">
      <dgm:prSet/>
      <dgm:spPr/>
      <dgm:t>
        <a:bodyPr/>
        <a:lstStyle/>
        <a:p>
          <a:endParaRPr lang="ru-RU"/>
        </a:p>
      </dgm:t>
    </dgm:pt>
    <dgm:pt modelId="{F7A0E0F9-A422-45BC-BB5D-39E51915CB9B}">
      <dgm:prSet phldrT="[Текст]" custT="1"/>
      <dgm:spPr/>
      <dgm:t>
        <a:bodyPr/>
        <a:lstStyle/>
        <a:p>
          <a:r>
            <a:rPr lang="kk-KZ" sz="1400" b="1" dirty="0" smtClean="0">
              <a:latin typeface="Times New Roman"/>
              <a:ea typeface="Calibri"/>
              <a:cs typeface="Times New Roman"/>
            </a:rPr>
            <a:t>Ежелгі адамдардың   баспанасын тіршілігін,  еңбек құралдарын сипаттайды.</a:t>
          </a:r>
          <a:endParaRPr lang="ru-RU" sz="1400" b="1" dirty="0"/>
        </a:p>
      </dgm:t>
    </dgm:pt>
    <dgm:pt modelId="{821E7EB1-3549-4446-8C40-6219DD27ACA0}" type="parTrans" cxnId="{9E636AFB-C6A2-465E-9865-751EA972A44C}">
      <dgm:prSet/>
      <dgm:spPr/>
      <dgm:t>
        <a:bodyPr/>
        <a:lstStyle/>
        <a:p>
          <a:endParaRPr lang="ru-RU"/>
        </a:p>
      </dgm:t>
    </dgm:pt>
    <dgm:pt modelId="{0A695C97-71CF-4E8F-96B3-CF27BFEB5FCB}" type="sibTrans" cxnId="{9E636AFB-C6A2-465E-9865-751EA972A44C}">
      <dgm:prSet/>
      <dgm:spPr/>
      <dgm:t>
        <a:bodyPr/>
        <a:lstStyle/>
        <a:p>
          <a:endParaRPr lang="ru-RU"/>
        </a:p>
      </dgm:t>
    </dgm:pt>
    <dgm:pt modelId="{1E626891-304A-4F8F-AF66-4C9D673DEC08}">
      <dgm:prSet phldrT="[Текст]" custT="1"/>
      <dgm:spPr/>
      <dgm:t>
        <a:bodyPr/>
        <a:lstStyle/>
        <a:p>
          <a:pPr algn="l"/>
          <a:r>
            <a:rPr lang="kk-KZ" sz="2800" b="1" dirty="0" smtClean="0">
              <a:latin typeface="Times New Roman"/>
              <a:ea typeface="Calibri"/>
              <a:cs typeface="Times New Roman"/>
            </a:rPr>
            <a:t>ҚБ «Өз қолыммен»әдісі</a:t>
          </a:r>
          <a:endParaRPr lang="ru-RU" sz="2800" dirty="0"/>
        </a:p>
      </dgm:t>
    </dgm:pt>
    <dgm:pt modelId="{3D5398F6-4D78-4C45-AA67-AFBDF4ED56C8}" type="parTrans" cxnId="{9787A560-AABA-4764-8F0F-F3EAFFEE01E1}">
      <dgm:prSet/>
      <dgm:spPr/>
      <dgm:t>
        <a:bodyPr/>
        <a:lstStyle/>
        <a:p>
          <a:endParaRPr lang="ru-RU"/>
        </a:p>
      </dgm:t>
    </dgm:pt>
    <dgm:pt modelId="{F05085CF-5E58-4D05-B1BB-C4C61B74397E}" type="sibTrans" cxnId="{9787A560-AABA-4764-8F0F-F3EAFFEE01E1}">
      <dgm:prSet/>
      <dgm:spPr/>
      <dgm:t>
        <a:bodyPr/>
        <a:lstStyle/>
        <a:p>
          <a:endParaRPr lang="ru-RU"/>
        </a:p>
      </dgm:t>
    </dgm:pt>
    <dgm:pt modelId="{B5C51577-69BB-4482-802B-65F6B69F0D53}">
      <dgm:prSet phldrT="[Текст]"/>
      <dgm:spPr/>
      <dgm:t>
        <a:bodyPr/>
        <a:lstStyle/>
        <a:p>
          <a:r>
            <a:rPr lang="kk-KZ" sz="1700" b="1" dirty="0" smtClean="0">
              <a:latin typeface="Times New Roman"/>
              <a:ea typeface="Calibri"/>
              <a:cs typeface="Times New Roman"/>
            </a:rPr>
            <a:t>Дескриптор:</a:t>
          </a:r>
          <a:endParaRPr lang="ru-RU" sz="1700" dirty="0"/>
        </a:p>
      </dgm:t>
    </dgm:pt>
    <dgm:pt modelId="{EC4F0FFF-93D6-4DA1-8B39-11DAB1BF701B}" type="parTrans" cxnId="{9CA0C7FA-AEEC-4A9C-8070-D004C563987A}">
      <dgm:prSet/>
      <dgm:spPr/>
      <dgm:t>
        <a:bodyPr/>
        <a:lstStyle/>
        <a:p>
          <a:endParaRPr lang="ru-RU"/>
        </a:p>
      </dgm:t>
    </dgm:pt>
    <dgm:pt modelId="{C89447C3-7E74-4C2B-BC6E-2B39E39CA8D5}" type="sibTrans" cxnId="{9CA0C7FA-AEEC-4A9C-8070-D004C563987A}">
      <dgm:prSet/>
      <dgm:spPr/>
      <dgm:t>
        <a:bodyPr/>
        <a:lstStyle/>
        <a:p>
          <a:endParaRPr lang="ru-RU"/>
        </a:p>
      </dgm:t>
    </dgm:pt>
    <dgm:pt modelId="{B31DDB67-AB3F-4736-A2D7-FB9BE9E1B083}">
      <dgm:prSet custT="1"/>
      <dgm:spPr/>
      <dgm:t>
        <a:bodyPr/>
        <a:lstStyle/>
        <a:p>
          <a:r>
            <a:rPr lang="kk-KZ" sz="1400" b="1" dirty="0" smtClean="0">
              <a:latin typeface="Times New Roman"/>
              <a:ea typeface="Calibri"/>
              <a:cs typeface="Times New Roman"/>
            </a:rPr>
            <a:t>Мультфильмді қарайды.</a:t>
          </a:r>
          <a:endParaRPr lang="ru-RU" sz="1400" b="1" dirty="0">
            <a:latin typeface="Calibri"/>
            <a:ea typeface="Calibri"/>
            <a:cs typeface="Times New Roman"/>
          </a:endParaRPr>
        </a:p>
      </dgm:t>
    </dgm:pt>
    <dgm:pt modelId="{C60FF158-0A05-4EB4-A06F-C8465039BD1B}" type="parTrans" cxnId="{C0FFD72D-EBEA-4F3E-8494-14953E287CEF}">
      <dgm:prSet/>
      <dgm:spPr/>
      <dgm:t>
        <a:bodyPr/>
        <a:lstStyle/>
        <a:p>
          <a:endParaRPr lang="ru-RU"/>
        </a:p>
      </dgm:t>
    </dgm:pt>
    <dgm:pt modelId="{CA0B2B3F-891D-4E0F-A46A-D47AF77C48AB}" type="sibTrans" cxnId="{C0FFD72D-EBEA-4F3E-8494-14953E287CEF}">
      <dgm:prSet/>
      <dgm:spPr/>
      <dgm:t>
        <a:bodyPr/>
        <a:lstStyle/>
        <a:p>
          <a:endParaRPr lang="ru-RU"/>
        </a:p>
      </dgm:t>
    </dgm:pt>
    <dgm:pt modelId="{74C4D681-390F-4316-B3E7-EFD053BFD38B}">
      <dgm:prSet custT="1"/>
      <dgm:spPr/>
      <dgm:t>
        <a:bodyPr/>
        <a:lstStyle/>
        <a:p>
          <a:r>
            <a:rPr lang="kk-KZ" sz="1400" b="1" dirty="0" smtClean="0">
              <a:latin typeface="Times New Roman"/>
              <a:ea typeface="Calibri"/>
              <a:cs typeface="Times New Roman"/>
            </a:rPr>
            <a:t>Сақтардың тіршілігі туралы әңгімелейді.</a:t>
          </a:r>
          <a:endParaRPr lang="ru-RU" sz="1400" b="1" dirty="0">
            <a:latin typeface="Calibri"/>
            <a:ea typeface="Calibri"/>
            <a:cs typeface="Times New Roman"/>
          </a:endParaRPr>
        </a:p>
      </dgm:t>
    </dgm:pt>
    <dgm:pt modelId="{9698898D-4630-415C-B182-CAB2B2EA2F6F}" type="parTrans" cxnId="{76F81B96-75A2-4E62-9E3D-2830F1559D60}">
      <dgm:prSet/>
      <dgm:spPr/>
      <dgm:t>
        <a:bodyPr/>
        <a:lstStyle/>
        <a:p>
          <a:endParaRPr lang="ru-RU"/>
        </a:p>
      </dgm:t>
    </dgm:pt>
    <dgm:pt modelId="{67C8B78A-D031-42AD-96F3-CC4B4B5DC11A}" type="sibTrans" cxnId="{76F81B96-75A2-4E62-9E3D-2830F1559D60}">
      <dgm:prSet/>
      <dgm:spPr/>
      <dgm:t>
        <a:bodyPr/>
        <a:lstStyle/>
        <a:p>
          <a:endParaRPr lang="ru-RU"/>
        </a:p>
      </dgm:t>
    </dgm:pt>
    <dgm:pt modelId="{AC97D12E-0096-47A2-B851-2B36C1E8F31C}">
      <dgm:prSet custT="1"/>
      <dgm:spPr/>
      <dgm:t>
        <a:bodyPr/>
        <a:lstStyle/>
        <a:p>
          <a:r>
            <a:rPr lang="kk-KZ" sz="1400" b="1" dirty="0" smtClean="0">
              <a:latin typeface="Times New Roman"/>
              <a:ea typeface="Calibri"/>
              <a:cs typeface="Times New Roman"/>
            </a:rPr>
            <a:t>Еңбек құралдарын ажыратады.</a:t>
          </a:r>
          <a:endParaRPr lang="ru-RU" sz="1400" b="1" dirty="0">
            <a:latin typeface="Calibri"/>
            <a:ea typeface="Calibri"/>
            <a:cs typeface="Times New Roman"/>
          </a:endParaRPr>
        </a:p>
      </dgm:t>
    </dgm:pt>
    <dgm:pt modelId="{2528F59C-8C36-4A58-8D55-3C044CBE824C}" type="parTrans" cxnId="{EAB42767-023F-497A-9BD6-BBFD8D2B26AE}">
      <dgm:prSet/>
      <dgm:spPr/>
      <dgm:t>
        <a:bodyPr/>
        <a:lstStyle/>
        <a:p>
          <a:endParaRPr lang="ru-RU"/>
        </a:p>
      </dgm:t>
    </dgm:pt>
    <dgm:pt modelId="{8BEC3A24-C856-4104-8909-8B9CAF68C576}" type="sibTrans" cxnId="{EAB42767-023F-497A-9BD6-BBFD8D2B26AE}">
      <dgm:prSet/>
      <dgm:spPr/>
      <dgm:t>
        <a:bodyPr/>
        <a:lstStyle/>
        <a:p>
          <a:endParaRPr lang="ru-RU"/>
        </a:p>
      </dgm:t>
    </dgm:pt>
    <dgm:pt modelId="{685E1A5C-BA71-4D91-B977-F6669EDC5211}">
      <dgm:prSet custT="1"/>
      <dgm:spPr/>
      <dgm:t>
        <a:bodyPr/>
        <a:lstStyle/>
        <a:p>
          <a:r>
            <a:rPr lang="kk-KZ" sz="1400" b="1" dirty="0" smtClean="0">
              <a:latin typeface="Times New Roman"/>
              <a:ea typeface="Calibri"/>
              <a:cs typeface="Times New Roman"/>
            </a:rPr>
            <a:t>Суреттерге қарап, баспанасын зерттейді.</a:t>
          </a:r>
        </a:p>
      </dgm:t>
    </dgm:pt>
    <dgm:pt modelId="{C5C9C2C7-110A-4A59-BD4F-EF69D8CBEDDD}" type="parTrans" cxnId="{18146ED8-B401-496E-B2A6-37B59C400628}">
      <dgm:prSet/>
      <dgm:spPr/>
      <dgm:t>
        <a:bodyPr/>
        <a:lstStyle/>
        <a:p>
          <a:endParaRPr lang="ru-RU"/>
        </a:p>
      </dgm:t>
    </dgm:pt>
    <dgm:pt modelId="{A8447F66-7617-4FB4-96F4-15A4D6E2620A}" type="sibTrans" cxnId="{18146ED8-B401-496E-B2A6-37B59C400628}">
      <dgm:prSet/>
      <dgm:spPr/>
      <dgm:t>
        <a:bodyPr/>
        <a:lstStyle/>
        <a:p>
          <a:endParaRPr lang="ru-RU"/>
        </a:p>
      </dgm:t>
    </dgm:pt>
    <dgm:pt modelId="{16E3B56D-253C-4C6F-B15C-88A338C892C0}">
      <dgm:prSet custT="1"/>
      <dgm:spPr/>
      <dgm:t>
        <a:bodyPr/>
        <a:lstStyle/>
        <a:p>
          <a:r>
            <a:rPr lang="kk-KZ" sz="1400" b="1" dirty="0" smtClean="0">
              <a:latin typeface="Times New Roman"/>
              <a:ea typeface="Calibri"/>
              <a:cs typeface="Times New Roman"/>
            </a:rPr>
            <a:t>Қазіргі және ежелгі көліктерді салыстырады.</a:t>
          </a:r>
        </a:p>
      </dgm:t>
    </dgm:pt>
    <dgm:pt modelId="{B0012B88-316A-457A-831F-2A966A20049A}" type="parTrans" cxnId="{7E5A3798-1A49-4C24-808B-DF1DBC633BFA}">
      <dgm:prSet/>
      <dgm:spPr/>
      <dgm:t>
        <a:bodyPr/>
        <a:lstStyle/>
        <a:p>
          <a:endParaRPr lang="ru-RU"/>
        </a:p>
      </dgm:t>
    </dgm:pt>
    <dgm:pt modelId="{0CD41123-C27B-46DB-969C-C78C1379329C}" type="sibTrans" cxnId="{7E5A3798-1A49-4C24-808B-DF1DBC633BFA}">
      <dgm:prSet/>
      <dgm:spPr/>
      <dgm:t>
        <a:bodyPr/>
        <a:lstStyle/>
        <a:p>
          <a:endParaRPr lang="ru-RU"/>
        </a:p>
      </dgm:t>
    </dgm:pt>
    <dgm:pt modelId="{F5E0B2C4-E20D-4A87-BF0D-5503110DD099}">
      <dgm:prSet custT="1"/>
      <dgm:spPr/>
      <dgm:t>
        <a:bodyPr/>
        <a:lstStyle/>
        <a:p>
          <a:r>
            <a:rPr lang="kk-KZ" sz="1400" b="1" dirty="0" smtClean="0">
              <a:latin typeface="Times New Roman"/>
              <a:ea typeface="Calibri"/>
              <a:cs typeface="Times New Roman"/>
            </a:rPr>
            <a:t>Ермексаздан үңгірді жасайды.</a:t>
          </a:r>
          <a:endParaRPr lang="ru-RU" sz="1400" b="1" dirty="0">
            <a:latin typeface="Calibri"/>
            <a:ea typeface="Calibri"/>
            <a:cs typeface="Times New Roman"/>
          </a:endParaRPr>
        </a:p>
      </dgm:t>
    </dgm:pt>
    <dgm:pt modelId="{076FEA05-E0F6-4B95-AB6D-88433C9D0C9E}" type="parTrans" cxnId="{49DB67FA-DFE9-4548-A7B4-91BD7E1D4752}">
      <dgm:prSet/>
      <dgm:spPr/>
      <dgm:t>
        <a:bodyPr/>
        <a:lstStyle/>
        <a:p>
          <a:endParaRPr lang="ru-RU"/>
        </a:p>
      </dgm:t>
    </dgm:pt>
    <dgm:pt modelId="{2A32A828-4325-4F26-95AA-84840896C6EF}" type="sibTrans" cxnId="{49DB67FA-DFE9-4548-A7B4-91BD7E1D4752}">
      <dgm:prSet/>
      <dgm:spPr/>
      <dgm:t>
        <a:bodyPr/>
        <a:lstStyle/>
        <a:p>
          <a:endParaRPr lang="ru-RU"/>
        </a:p>
      </dgm:t>
    </dgm:pt>
    <dgm:pt modelId="{790BA7AA-DAD8-4FBE-B2FF-12D0EE38B8FD}">
      <dgm:prSet custT="1"/>
      <dgm:spPr/>
      <dgm:t>
        <a:bodyPr/>
        <a:lstStyle/>
        <a:p>
          <a:r>
            <a:rPr lang="kk-KZ" sz="1400" b="1" dirty="0" smtClean="0">
              <a:latin typeface="Times New Roman"/>
              <a:ea typeface="Calibri"/>
              <a:cs typeface="Times New Roman"/>
            </a:rPr>
            <a:t>Еңбек құралдарын жасайды.</a:t>
          </a:r>
        </a:p>
      </dgm:t>
    </dgm:pt>
    <dgm:pt modelId="{1D6A756C-B0A3-4810-A293-B35FAAA6AA5F}" type="parTrans" cxnId="{290F04CC-F9B5-4F12-8635-08AC1E201BFE}">
      <dgm:prSet/>
      <dgm:spPr/>
      <dgm:t>
        <a:bodyPr/>
        <a:lstStyle/>
        <a:p>
          <a:endParaRPr lang="ru-RU"/>
        </a:p>
      </dgm:t>
    </dgm:pt>
    <dgm:pt modelId="{D06F51FC-EF01-4624-B21F-4A6AFAA84E8B}" type="sibTrans" cxnId="{290F04CC-F9B5-4F12-8635-08AC1E201BFE}">
      <dgm:prSet/>
      <dgm:spPr/>
      <dgm:t>
        <a:bodyPr/>
        <a:lstStyle/>
        <a:p>
          <a:endParaRPr lang="ru-RU"/>
        </a:p>
      </dgm:t>
    </dgm:pt>
    <dgm:pt modelId="{7A47B14C-CC7A-4AAD-B3F6-68E56606D165}">
      <dgm:prSet custT="1"/>
      <dgm:spPr/>
      <dgm:t>
        <a:bodyPr/>
        <a:lstStyle/>
        <a:p>
          <a:r>
            <a:rPr lang="kk-KZ" sz="1400" b="1" dirty="0" smtClean="0">
              <a:latin typeface="Times New Roman"/>
              <a:ea typeface="Calibri"/>
              <a:cs typeface="Times New Roman"/>
            </a:rPr>
            <a:t>Көліктерді жасайды.</a:t>
          </a:r>
          <a:endParaRPr lang="ru-RU" sz="1400" b="1" dirty="0">
            <a:latin typeface="Calibri"/>
            <a:ea typeface="Calibri"/>
            <a:cs typeface="Times New Roman"/>
          </a:endParaRPr>
        </a:p>
      </dgm:t>
    </dgm:pt>
    <dgm:pt modelId="{082FD81B-696B-40A0-AF6E-4B0441710095}" type="parTrans" cxnId="{8DE00C53-65DA-4A7B-A561-48488B224300}">
      <dgm:prSet/>
      <dgm:spPr/>
      <dgm:t>
        <a:bodyPr/>
        <a:lstStyle/>
        <a:p>
          <a:endParaRPr lang="ru-RU"/>
        </a:p>
      </dgm:t>
    </dgm:pt>
    <dgm:pt modelId="{814AF1D9-DACC-4A42-9A6C-757EF7A02F34}" type="sibTrans" cxnId="{8DE00C53-65DA-4A7B-A561-48488B224300}">
      <dgm:prSet/>
      <dgm:spPr/>
      <dgm:t>
        <a:bodyPr/>
        <a:lstStyle/>
        <a:p>
          <a:endParaRPr lang="ru-RU"/>
        </a:p>
      </dgm:t>
    </dgm:pt>
    <dgm:pt modelId="{9B397669-81BD-4E59-BAFE-70260B524F6E}">
      <dgm:prSet custT="1"/>
      <dgm:spPr/>
      <dgm:t>
        <a:bodyPr/>
        <a:lstStyle/>
        <a:p>
          <a:endParaRPr lang="ru-RU" sz="1400" b="1" dirty="0">
            <a:latin typeface="Calibri"/>
            <a:ea typeface="Calibri"/>
            <a:cs typeface="Times New Roman"/>
          </a:endParaRPr>
        </a:p>
      </dgm:t>
    </dgm:pt>
    <dgm:pt modelId="{D653D0C0-0483-4AE6-A239-E2EA0736F214}" type="parTrans" cxnId="{549452EA-5EF0-466B-95A5-559601592630}">
      <dgm:prSet/>
      <dgm:spPr/>
      <dgm:t>
        <a:bodyPr/>
        <a:lstStyle/>
        <a:p>
          <a:endParaRPr lang="ru-RU"/>
        </a:p>
      </dgm:t>
    </dgm:pt>
    <dgm:pt modelId="{0DAB810C-CCE3-4CCD-8846-85B529F72E67}" type="sibTrans" cxnId="{549452EA-5EF0-466B-95A5-559601592630}">
      <dgm:prSet/>
      <dgm:spPr/>
      <dgm:t>
        <a:bodyPr/>
        <a:lstStyle/>
        <a:p>
          <a:endParaRPr lang="ru-RU"/>
        </a:p>
      </dgm:t>
    </dgm:pt>
    <dgm:pt modelId="{93E31FC3-1265-4A60-85C5-77C42CF9CE0B}">
      <dgm:prSet custT="1"/>
      <dgm:spPr/>
      <dgm:t>
        <a:bodyPr/>
        <a:lstStyle/>
        <a:p>
          <a:endParaRPr lang="ru-RU" sz="1400" b="1" dirty="0">
            <a:latin typeface="Calibri"/>
            <a:ea typeface="Calibri"/>
            <a:cs typeface="Times New Roman"/>
          </a:endParaRPr>
        </a:p>
      </dgm:t>
    </dgm:pt>
    <dgm:pt modelId="{51CB0823-182E-4C01-9452-8C2E2F1BA887}" type="parTrans" cxnId="{92138D10-822D-4A5C-96F5-C17A57D4497E}">
      <dgm:prSet/>
      <dgm:spPr/>
      <dgm:t>
        <a:bodyPr/>
        <a:lstStyle/>
        <a:p>
          <a:endParaRPr lang="ru-RU"/>
        </a:p>
      </dgm:t>
    </dgm:pt>
    <dgm:pt modelId="{67B5501B-063D-4240-9E1C-8CDEDFEE2356}" type="sibTrans" cxnId="{92138D10-822D-4A5C-96F5-C17A57D4497E}">
      <dgm:prSet/>
      <dgm:spPr/>
      <dgm:t>
        <a:bodyPr/>
        <a:lstStyle/>
        <a:p>
          <a:endParaRPr lang="ru-RU"/>
        </a:p>
      </dgm:t>
    </dgm:pt>
    <dgm:pt modelId="{C4105596-369C-4E4F-82F2-220CE5FB87E8}">
      <dgm:prSet custT="1"/>
      <dgm:spPr/>
      <dgm:t>
        <a:bodyPr/>
        <a:lstStyle/>
        <a:p>
          <a:endParaRPr lang="ru-RU" sz="1400" b="1" dirty="0">
            <a:latin typeface="Calibri"/>
            <a:ea typeface="Calibri"/>
            <a:cs typeface="Times New Roman"/>
          </a:endParaRPr>
        </a:p>
      </dgm:t>
    </dgm:pt>
    <dgm:pt modelId="{EB564796-9197-4D92-906E-CDA97CFCF059}" type="parTrans" cxnId="{285B4BEA-F002-40E8-96DD-214457077508}">
      <dgm:prSet/>
      <dgm:spPr/>
      <dgm:t>
        <a:bodyPr/>
        <a:lstStyle/>
        <a:p>
          <a:endParaRPr lang="ru-RU"/>
        </a:p>
      </dgm:t>
    </dgm:pt>
    <dgm:pt modelId="{AC350C6A-3D87-456B-88B6-2139D076F680}" type="sibTrans" cxnId="{285B4BEA-F002-40E8-96DD-214457077508}">
      <dgm:prSet/>
      <dgm:spPr/>
      <dgm:t>
        <a:bodyPr/>
        <a:lstStyle/>
        <a:p>
          <a:endParaRPr lang="ru-RU"/>
        </a:p>
      </dgm:t>
    </dgm:pt>
    <dgm:pt modelId="{38F50344-E2E2-4277-90C6-65C44E8D8B0F}">
      <dgm:prSet phldrT="[Текст]"/>
      <dgm:spPr/>
      <dgm:t>
        <a:bodyPr/>
        <a:lstStyle/>
        <a:p>
          <a:endParaRPr lang="ru-RU" sz="1700" dirty="0"/>
        </a:p>
      </dgm:t>
    </dgm:pt>
    <dgm:pt modelId="{8ABC23C0-3BA8-41E4-AB1E-A733889C8B2A}" type="parTrans" cxnId="{8AB04D65-62F6-4C68-AA90-582758438286}">
      <dgm:prSet/>
      <dgm:spPr/>
    </dgm:pt>
    <dgm:pt modelId="{A8053660-2298-4DA6-A76C-A76E5CC4FC9D}" type="sibTrans" cxnId="{8AB04D65-62F6-4C68-AA90-582758438286}">
      <dgm:prSet/>
      <dgm:spPr/>
    </dgm:pt>
    <dgm:pt modelId="{4EAF1535-5493-480D-9424-DF5DD58B857D}" type="pres">
      <dgm:prSet presAssocID="{015B6D6E-44D1-4E50-A97C-A93B89E46E6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E72D2C5-7ED1-444B-82A4-77312099C9D6}" type="pres">
      <dgm:prSet presAssocID="{317ADA48-C203-46A6-BB90-51283C477A7C}" presName="linNode" presStyleCnt="0"/>
      <dgm:spPr/>
    </dgm:pt>
    <dgm:pt modelId="{788FE191-CA46-48C1-8DFD-59C5A4481B24}" type="pres">
      <dgm:prSet presAssocID="{317ADA48-C203-46A6-BB90-51283C477A7C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70E632-AFC6-4F3B-AD37-C21BB4B4FCF1}" type="pres">
      <dgm:prSet presAssocID="{317ADA48-C203-46A6-BB90-51283C477A7C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95BEB3-EC02-46DE-92AE-94C9CF436565}" type="pres">
      <dgm:prSet presAssocID="{3546164D-85CB-40B9-9285-8CF2AD80BB0E}" presName="sp" presStyleCnt="0"/>
      <dgm:spPr/>
    </dgm:pt>
    <dgm:pt modelId="{4E415FE4-E05D-4B56-8A18-E295EC6F570C}" type="pres">
      <dgm:prSet presAssocID="{1D20A3EA-8F33-4FA9-BCC3-83E83D240706}" presName="linNode" presStyleCnt="0"/>
      <dgm:spPr/>
    </dgm:pt>
    <dgm:pt modelId="{BD1F04BD-9B89-43BA-A35C-AF1E6A131513}" type="pres">
      <dgm:prSet presAssocID="{1D20A3EA-8F33-4FA9-BCC3-83E83D240706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805D3E-3E97-4AA0-8637-17CA835F15D6}" type="pres">
      <dgm:prSet presAssocID="{1D20A3EA-8F33-4FA9-BCC3-83E83D240706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C27393-2742-49F2-94DC-62C1E603A5B3}" type="pres">
      <dgm:prSet presAssocID="{E8378F5B-577B-4CE6-834A-B96B18F9A437}" presName="sp" presStyleCnt="0"/>
      <dgm:spPr/>
    </dgm:pt>
    <dgm:pt modelId="{A0A387D6-F4A2-448C-BFB4-A794A7EF3917}" type="pres">
      <dgm:prSet presAssocID="{1E626891-304A-4F8F-AF66-4C9D673DEC08}" presName="linNode" presStyleCnt="0"/>
      <dgm:spPr/>
    </dgm:pt>
    <dgm:pt modelId="{896EA87F-018A-4BEB-8F24-15BCD3033B16}" type="pres">
      <dgm:prSet presAssocID="{1E626891-304A-4F8F-AF66-4C9D673DEC08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056635-F9E5-416F-B641-C86E98F7EB67}" type="pres">
      <dgm:prSet presAssocID="{1E626891-304A-4F8F-AF66-4C9D673DEC08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6F81B96-75A2-4E62-9E3D-2830F1559D60}" srcId="{B31DDB67-AB3F-4736-A2D7-FB9BE9E1B083}" destId="{74C4D681-390F-4316-B3E7-EFD053BFD38B}" srcOrd="0" destOrd="0" parTransId="{9698898D-4630-415C-B182-CAB2B2EA2F6F}" sibTransId="{67C8B78A-D031-42AD-96F3-CC4B4B5DC11A}"/>
    <dgm:cxn modelId="{285B4BEA-F002-40E8-96DD-214457077508}" srcId="{1E626891-304A-4F8F-AF66-4C9D673DEC08}" destId="{C4105596-369C-4E4F-82F2-220CE5FB87E8}" srcOrd="2" destOrd="0" parTransId="{EB564796-9197-4D92-906E-CDA97CFCF059}" sibTransId="{AC350C6A-3D87-456B-88B6-2139D076F680}"/>
    <dgm:cxn modelId="{9F1C8181-8C7D-4751-8A8E-AC1121B82D85}" type="presOf" srcId="{1D20A3EA-8F33-4FA9-BCC3-83E83D240706}" destId="{BD1F04BD-9B89-43BA-A35C-AF1E6A131513}" srcOrd="0" destOrd="0" presId="urn:microsoft.com/office/officeart/2005/8/layout/vList5"/>
    <dgm:cxn modelId="{829066B8-8F56-40AA-8159-19AED7D3933F}" type="presOf" srcId="{317ADA48-C203-46A6-BB90-51283C477A7C}" destId="{788FE191-CA46-48C1-8DFD-59C5A4481B24}" srcOrd="0" destOrd="0" presId="urn:microsoft.com/office/officeart/2005/8/layout/vList5"/>
    <dgm:cxn modelId="{9E636AFB-C6A2-465E-9865-751EA972A44C}" srcId="{1D20A3EA-8F33-4FA9-BCC3-83E83D240706}" destId="{F7A0E0F9-A422-45BC-BB5D-39E51915CB9B}" srcOrd="3" destOrd="0" parTransId="{821E7EB1-3549-4446-8C40-6219DD27ACA0}" sibTransId="{0A695C97-71CF-4E8F-96B3-CF27BFEB5FCB}"/>
    <dgm:cxn modelId="{5B538812-01F5-4527-BD5C-725B68EDAB30}" type="presOf" srcId="{1E626891-304A-4F8F-AF66-4C9D673DEC08}" destId="{896EA87F-018A-4BEB-8F24-15BCD3033B16}" srcOrd="0" destOrd="0" presId="urn:microsoft.com/office/officeart/2005/8/layout/vList5"/>
    <dgm:cxn modelId="{EAB42767-023F-497A-9BD6-BBFD8D2B26AE}" srcId="{B31DDB67-AB3F-4736-A2D7-FB9BE9E1B083}" destId="{AC97D12E-0096-47A2-B851-2B36C1E8F31C}" srcOrd="1" destOrd="0" parTransId="{2528F59C-8C36-4A58-8D55-3C044CBE824C}" sibTransId="{8BEC3A24-C856-4104-8909-8B9CAF68C576}"/>
    <dgm:cxn modelId="{7E5A3798-1A49-4C24-808B-DF1DBC633BFA}" srcId="{1D20A3EA-8F33-4FA9-BCC3-83E83D240706}" destId="{16E3B56D-253C-4C6F-B15C-88A338C892C0}" srcOrd="2" destOrd="0" parTransId="{B0012B88-316A-457A-831F-2A966A20049A}" sibTransId="{0CD41123-C27B-46DB-969C-C78C1379329C}"/>
    <dgm:cxn modelId="{8366C4CD-B280-4552-B203-894FFA58047E}" type="presOf" srcId="{F5E0B2C4-E20D-4A87-BF0D-5503110DD099}" destId="{18056635-F9E5-416F-B641-C86E98F7EB67}" srcOrd="0" destOrd="2" presId="urn:microsoft.com/office/officeart/2005/8/layout/vList5"/>
    <dgm:cxn modelId="{F5F8A137-975F-4745-BB52-E0B6FF96DF9A}" type="presOf" srcId="{16E3B56D-253C-4C6F-B15C-88A338C892C0}" destId="{E0805D3E-3E97-4AA0-8637-17CA835F15D6}" srcOrd="0" destOrd="2" presId="urn:microsoft.com/office/officeart/2005/8/layout/vList5"/>
    <dgm:cxn modelId="{49DB67FA-DFE9-4548-A7B4-91BD7E1D4752}" srcId="{B5C51577-69BB-4482-802B-65F6B69F0D53}" destId="{F5E0B2C4-E20D-4A87-BF0D-5503110DD099}" srcOrd="0" destOrd="0" parTransId="{076FEA05-E0F6-4B95-AB6D-88433C9D0C9E}" sibTransId="{2A32A828-4325-4F26-95AA-84840896C6EF}"/>
    <dgm:cxn modelId="{16ABCD14-4917-4F8E-BF0D-10ED2942E89E}" type="presOf" srcId="{790BA7AA-DAD8-4FBE-B2FF-12D0EE38B8FD}" destId="{18056635-F9E5-416F-B641-C86E98F7EB67}" srcOrd="0" destOrd="3" presId="urn:microsoft.com/office/officeart/2005/8/layout/vList5"/>
    <dgm:cxn modelId="{7FCC852E-0E0E-4D63-8CCF-7FEBD4647B80}" type="presOf" srcId="{F7A0E0F9-A422-45BC-BB5D-39E51915CB9B}" destId="{E0805D3E-3E97-4AA0-8637-17CA835F15D6}" srcOrd="0" destOrd="3" presId="urn:microsoft.com/office/officeart/2005/8/layout/vList5"/>
    <dgm:cxn modelId="{C205B699-4833-4F3A-A019-80CD5048A6A7}" srcId="{015B6D6E-44D1-4E50-A97C-A93B89E46E64}" destId="{317ADA48-C203-46A6-BB90-51283C477A7C}" srcOrd="0" destOrd="0" parTransId="{A82F2108-9663-49EB-8C84-4502A1A65B40}" sibTransId="{3546164D-85CB-40B9-9285-8CF2AD80BB0E}"/>
    <dgm:cxn modelId="{C0FFD72D-EBEA-4F3E-8494-14953E287CEF}" srcId="{317ADA48-C203-46A6-BB90-51283C477A7C}" destId="{B31DDB67-AB3F-4736-A2D7-FB9BE9E1B083}" srcOrd="1" destOrd="0" parTransId="{C60FF158-0A05-4EB4-A06F-C8465039BD1B}" sibTransId="{CA0B2B3F-891D-4E0F-A46A-D47AF77C48AB}"/>
    <dgm:cxn modelId="{5A6F909B-8B30-4B80-9700-CC27E5AE5FE3}" type="presOf" srcId="{9B397669-81BD-4E59-BAFE-70260B524F6E}" destId="{18056635-F9E5-416F-B641-C86E98F7EB67}" srcOrd="0" destOrd="5" presId="urn:microsoft.com/office/officeart/2005/8/layout/vList5"/>
    <dgm:cxn modelId="{9787A560-AABA-4764-8F0F-F3EAFFEE01E1}" srcId="{015B6D6E-44D1-4E50-A97C-A93B89E46E64}" destId="{1E626891-304A-4F8F-AF66-4C9D673DEC08}" srcOrd="2" destOrd="0" parTransId="{3D5398F6-4D78-4C45-AA67-AFBDF4ED56C8}" sibTransId="{F05085CF-5E58-4D05-B1BB-C4C61B74397E}"/>
    <dgm:cxn modelId="{5A3A6820-E3A9-4A28-BAC7-C82DF98C83B9}" type="presOf" srcId="{AC97D12E-0096-47A2-B851-2B36C1E8F31C}" destId="{F570E632-AFC6-4F3B-AD37-C21BB4B4FCF1}" srcOrd="0" destOrd="3" presId="urn:microsoft.com/office/officeart/2005/8/layout/vList5"/>
    <dgm:cxn modelId="{E903D228-2BE9-42A1-9742-4253845C582D}" srcId="{015B6D6E-44D1-4E50-A97C-A93B89E46E64}" destId="{1D20A3EA-8F33-4FA9-BCC3-83E83D240706}" srcOrd="1" destOrd="0" parTransId="{A85D9A3C-5A9A-494A-A9A1-D1EC236419E3}" sibTransId="{E8378F5B-577B-4CE6-834A-B96B18F9A437}"/>
    <dgm:cxn modelId="{85BFC5A7-7137-447E-96BC-176D1CE0233C}" type="presOf" srcId="{C4105596-369C-4E4F-82F2-220CE5FB87E8}" destId="{18056635-F9E5-416F-B641-C86E98F7EB67}" srcOrd="0" destOrd="7" presId="urn:microsoft.com/office/officeart/2005/8/layout/vList5"/>
    <dgm:cxn modelId="{A8B841FD-470E-4691-B873-05D5A5D9FF1F}" type="presOf" srcId="{74C4D681-390F-4316-B3E7-EFD053BFD38B}" destId="{F570E632-AFC6-4F3B-AD37-C21BB4B4FCF1}" srcOrd="0" destOrd="2" presId="urn:microsoft.com/office/officeart/2005/8/layout/vList5"/>
    <dgm:cxn modelId="{390830BA-5822-4538-98BC-A0C41B64722D}" type="presOf" srcId="{015B6D6E-44D1-4E50-A97C-A93B89E46E64}" destId="{4EAF1535-5493-480D-9424-DF5DD58B857D}" srcOrd="0" destOrd="0" presId="urn:microsoft.com/office/officeart/2005/8/layout/vList5"/>
    <dgm:cxn modelId="{92138D10-822D-4A5C-96F5-C17A57D4497E}" srcId="{B5C51577-69BB-4482-802B-65F6B69F0D53}" destId="{93E31FC3-1265-4A60-85C5-77C42CF9CE0B}" srcOrd="4" destOrd="0" parTransId="{51CB0823-182E-4C01-9452-8C2E2F1BA887}" sibTransId="{67B5501B-063D-4240-9E1C-8CDEDFEE2356}"/>
    <dgm:cxn modelId="{D4B190E7-3EB9-46FE-86E1-AA4D77A95400}" srcId="{1D20A3EA-8F33-4FA9-BCC3-83E83D240706}" destId="{66AC617F-7A74-4DE0-8882-1CE3949E25FE}" srcOrd="0" destOrd="0" parTransId="{94FA4C0D-8B18-434A-84EE-E8C2DCA047CF}" sibTransId="{43D079E5-FB59-40B6-AF05-A797D45909A8}"/>
    <dgm:cxn modelId="{448FD9B8-CF8C-4246-9565-4558F8E6A717}" type="presOf" srcId="{93E31FC3-1265-4A60-85C5-77C42CF9CE0B}" destId="{18056635-F9E5-416F-B641-C86E98F7EB67}" srcOrd="0" destOrd="6" presId="urn:microsoft.com/office/officeart/2005/8/layout/vList5"/>
    <dgm:cxn modelId="{0FF1CE71-5401-4279-91B8-EA50E2964DE5}" type="presOf" srcId="{B5C51577-69BB-4482-802B-65F6B69F0D53}" destId="{18056635-F9E5-416F-B641-C86E98F7EB67}" srcOrd="0" destOrd="1" presId="urn:microsoft.com/office/officeart/2005/8/layout/vList5"/>
    <dgm:cxn modelId="{3318A7EA-A471-404C-B7AE-D4FBA0E4FF61}" type="presOf" srcId="{B19ACD0E-D52C-4E59-9225-584045C8B965}" destId="{F570E632-AFC6-4F3B-AD37-C21BB4B4FCF1}" srcOrd="0" destOrd="0" presId="urn:microsoft.com/office/officeart/2005/8/layout/vList5"/>
    <dgm:cxn modelId="{53A4FCB3-181D-430F-8C37-E8CD9DF615F4}" type="presOf" srcId="{7A47B14C-CC7A-4AAD-B3F6-68E56606D165}" destId="{18056635-F9E5-416F-B641-C86E98F7EB67}" srcOrd="0" destOrd="4" presId="urn:microsoft.com/office/officeart/2005/8/layout/vList5"/>
    <dgm:cxn modelId="{46B64A7C-53C6-4676-9398-13227A7C01D6}" type="presOf" srcId="{685E1A5C-BA71-4D91-B977-F6669EDC5211}" destId="{E0805D3E-3E97-4AA0-8637-17CA835F15D6}" srcOrd="0" destOrd="1" presId="urn:microsoft.com/office/officeart/2005/8/layout/vList5"/>
    <dgm:cxn modelId="{415CA3BA-0504-4105-B0ED-B78EB6CA4002}" type="presOf" srcId="{B31DDB67-AB3F-4736-A2D7-FB9BE9E1B083}" destId="{F570E632-AFC6-4F3B-AD37-C21BB4B4FCF1}" srcOrd="0" destOrd="1" presId="urn:microsoft.com/office/officeart/2005/8/layout/vList5"/>
    <dgm:cxn modelId="{8DE00C53-65DA-4A7B-A561-48488B224300}" srcId="{B5C51577-69BB-4482-802B-65F6B69F0D53}" destId="{7A47B14C-CC7A-4AAD-B3F6-68E56606D165}" srcOrd="2" destOrd="0" parTransId="{082FD81B-696B-40A0-AF6E-4B0441710095}" sibTransId="{814AF1D9-DACC-4A42-9A6C-757EF7A02F34}"/>
    <dgm:cxn modelId="{18146ED8-B401-496E-B2A6-37B59C400628}" srcId="{1D20A3EA-8F33-4FA9-BCC3-83E83D240706}" destId="{685E1A5C-BA71-4D91-B977-F6669EDC5211}" srcOrd="1" destOrd="0" parTransId="{C5C9C2C7-110A-4A59-BD4F-EF69D8CBEDDD}" sibTransId="{A8447F66-7617-4FB4-96F4-15A4D6E2620A}"/>
    <dgm:cxn modelId="{1B614B66-C7D0-4175-A0DE-3EA0024EE4F3}" srcId="{317ADA48-C203-46A6-BB90-51283C477A7C}" destId="{B19ACD0E-D52C-4E59-9225-584045C8B965}" srcOrd="0" destOrd="0" parTransId="{6F3C36C0-F480-47D7-B68D-FF6C949086FD}" sibTransId="{B986D437-9449-4873-9E52-8617939CC942}"/>
    <dgm:cxn modelId="{290F04CC-F9B5-4F12-8635-08AC1E201BFE}" srcId="{B5C51577-69BB-4482-802B-65F6B69F0D53}" destId="{790BA7AA-DAD8-4FBE-B2FF-12D0EE38B8FD}" srcOrd="1" destOrd="0" parTransId="{1D6A756C-B0A3-4810-A293-B35FAAA6AA5F}" sibTransId="{D06F51FC-EF01-4624-B21F-4A6AFAA84E8B}"/>
    <dgm:cxn modelId="{8AB04D65-62F6-4C68-AA90-582758438286}" srcId="{1E626891-304A-4F8F-AF66-4C9D673DEC08}" destId="{38F50344-E2E2-4277-90C6-65C44E8D8B0F}" srcOrd="0" destOrd="0" parTransId="{8ABC23C0-3BA8-41E4-AB1E-A733889C8B2A}" sibTransId="{A8053660-2298-4DA6-A76C-A76E5CC4FC9D}"/>
    <dgm:cxn modelId="{5A154B2B-B01E-4D39-82D0-FF47DB73CC4A}" type="presOf" srcId="{66AC617F-7A74-4DE0-8882-1CE3949E25FE}" destId="{E0805D3E-3E97-4AA0-8637-17CA835F15D6}" srcOrd="0" destOrd="0" presId="urn:microsoft.com/office/officeart/2005/8/layout/vList5"/>
    <dgm:cxn modelId="{612C0F02-FF4D-42E9-BD20-EF7B97DF1F11}" type="presOf" srcId="{38F50344-E2E2-4277-90C6-65C44E8D8B0F}" destId="{18056635-F9E5-416F-B641-C86E98F7EB67}" srcOrd="0" destOrd="0" presId="urn:microsoft.com/office/officeart/2005/8/layout/vList5"/>
    <dgm:cxn modelId="{549452EA-5EF0-466B-95A5-559601592630}" srcId="{B5C51577-69BB-4482-802B-65F6B69F0D53}" destId="{9B397669-81BD-4E59-BAFE-70260B524F6E}" srcOrd="3" destOrd="0" parTransId="{D653D0C0-0483-4AE6-A239-E2EA0736F214}" sibTransId="{0DAB810C-CCE3-4CCD-8846-85B529F72E67}"/>
    <dgm:cxn modelId="{9CA0C7FA-AEEC-4A9C-8070-D004C563987A}" srcId="{1E626891-304A-4F8F-AF66-4C9D673DEC08}" destId="{B5C51577-69BB-4482-802B-65F6B69F0D53}" srcOrd="1" destOrd="0" parTransId="{EC4F0FFF-93D6-4DA1-8B39-11DAB1BF701B}" sibTransId="{C89447C3-7E74-4C2B-BC6E-2B39E39CA8D5}"/>
    <dgm:cxn modelId="{EF1F1458-2C85-4E8F-8969-6849CDB4B97E}" type="presParOf" srcId="{4EAF1535-5493-480D-9424-DF5DD58B857D}" destId="{CE72D2C5-7ED1-444B-82A4-77312099C9D6}" srcOrd="0" destOrd="0" presId="urn:microsoft.com/office/officeart/2005/8/layout/vList5"/>
    <dgm:cxn modelId="{F8A24C30-BD02-4F39-BAE0-4672A1891D6D}" type="presParOf" srcId="{CE72D2C5-7ED1-444B-82A4-77312099C9D6}" destId="{788FE191-CA46-48C1-8DFD-59C5A4481B24}" srcOrd="0" destOrd="0" presId="urn:microsoft.com/office/officeart/2005/8/layout/vList5"/>
    <dgm:cxn modelId="{FDA44CF0-8C45-402C-B23D-84E011D385E0}" type="presParOf" srcId="{CE72D2C5-7ED1-444B-82A4-77312099C9D6}" destId="{F570E632-AFC6-4F3B-AD37-C21BB4B4FCF1}" srcOrd="1" destOrd="0" presId="urn:microsoft.com/office/officeart/2005/8/layout/vList5"/>
    <dgm:cxn modelId="{0B8C13F3-8BBC-47BE-824C-C1B38CC05E78}" type="presParOf" srcId="{4EAF1535-5493-480D-9424-DF5DD58B857D}" destId="{A395BEB3-EC02-46DE-92AE-94C9CF436565}" srcOrd="1" destOrd="0" presId="urn:microsoft.com/office/officeart/2005/8/layout/vList5"/>
    <dgm:cxn modelId="{5E1D8254-6D08-4C2E-940E-D7657C6441AC}" type="presParOf" srcId="{4EAF1535-5493-480D-9424-DF5DD58B857D}" destId="{4E415FE4-E05D-4B56-8A18-E295EC6F570C}" srcOrd="2" destOrd="0" presId="urn:microsoft.com/office/officeart/2005/8/layout/vList5"/>
    <dgm:cxn modelId="{7252D5A8-37E1-433C-87CC-90C3B8D62B33}" type="presParOf" srcId="{4E415FE4-E05D-4B56-8A18-E295EC6F570C}" destId="{BD1F04BD-9B89-43BA-A35C-AF1E6A131513}" srcOrd="0" destOrd="0" presId="urn:microsoft.com/office/officeart/2005/8/layout/vList5"/>
    <dgm:cxn modelId="{9AA0A486-369B-4288-AFA0-83FC9215EA81}" type="presParOf" srcId="{4E415FE4-E05D-4B56-8A18-E295EC6F570C}" destId="{E0805D3E-3E97-4AA0-8637-17CA835F15D6}" srcOrd="1" destOrd="0" presId="urn:microsoft.com/office/officeart/2005/8/layout/vList5"/>
    <dgm:cxn modelId="{69D1BC84-1B16-49D1-ADFE-242B0BCDFD70}" type="presParOf" srcId="{4EAF1535-5493-480D-9424-DF5DD58B857D}" destId="{04C27393-2742-49F2-94DC-62C1E603A5B3}" srcOrd="3" destOrd="0" presId="urn:microsoft.com/office/officeart/2005/8/layout/vList5"/>
    <dgm:cxn modelId="{2D149F19-D518-43C5-9E77-A851D941C2A7}" type="presParOf" srcId="{4EAF1535-5493-480D-9424-DF5DD58B857D}" destId="{A0A387D6-F4A2-448C-BFB4-A794A7EF3917}" srcOrd="4" destOrd="0" presId="urn:microsoft.com/office/officeart/2005/8/layout/vList5"/>
    <dgm:cxn modelId="{94AF54DD-4BAC-4B41-9C9C-6E30CBD233DC}" type="presParOf" srcId="{A0A387D6-F4A2-448C-BFB4-A794A7EF3917}" destId="{896EA87F-018A-4BEB-8F24-15BCD3033B16}" srcOrd="0" destOrd="0" presId="urn:microsoft.com/office/officeart/2005/8/layout/vList5"/>
    <dgm:cxn modelId="{F27CFB6C-D54A-4E7A-AE72-3C83BBBC406E}" type="presParOf" srcId="{A0A387D6-F4A2-448C-BFB4-A794A7EF3917}" destId="{18056635-F9E5-416F-B641-C86E98F7EB67}" srcOrd="1" destOrd="0" presId="urn:microsoft.com/office/officeart/2005/8/layout/vList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3E4E7A-7C11-497E-B246-9E3A22E3FEA6}" type="datetimeFigureOut">
              <a:rPr lang="ru-RU" smtClean="0"/>
              <a:pPr/>
              <a:t>02.08.2018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65791D-C449-468D-9B80-2D90B2D55F9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02.08.2018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02.08.2018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02.08.2018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02.08.2018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02.08.2018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Layout" Target="../diagrams/layout2.xml"/><Relationship Id="rId7" Type="http://schemas.openxmlformats.org/officeDocument/2006/relationships/image" Target="../media/image3.jpeg"/><Relationship Id="rId12" Type="http://schemas.openxmlformats.org/officeDocument/2006/relationships/image" Target="../media/image8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11" Type="http://schemas.openxmlformats.org/officeDocument/2006/relationships/image" Target="../media/image7.jpeg"/><Relationship Id="rId5" Type="http://schemas.openxmlformats.org/officeDocument/2006/relationships/diagramColors" Target="../diagrams/colors2.xml"/><Relationship Id="rId10" Type="http://schemas.openxmlformats.org/officeDocument/2006/relationships/image" Target="../media/image6.jpeg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500034" y="214290"/>
            <a:ext cx="3929090" cy="142873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b="1" dirty="0" err="1" smtClean="0"/>
              <a:t>Сыдықова Балхия</a:t>
            </a:r>
            <a:r>
              <a:rPr lang="ru-RU" sz="1600" b="1" dirty="0" smtClean="0"/>
              <a:t> </a:t>
            </a:r>
            <a:r>
              <a:rPr lang="ru-RU" sz="1600" b="1" dirty="0" err="1" smtClean="0"/>
              <a:t>Жанболатқызы</a:t>
            </a:r>
            <a:endParaRPr lang="ru-RU" sz="1600" b="1" dirty="0" smtClean="0"/>
          </a:p>
          <a:p>
            <a:r>
              <a:rPr lang="kk-KZ" sz="1600" dirty="0" smtClean="0"/>
              <a:t>Бастауыш сынып мұғалімі</a:t>
            </a:r>
          </a:p>
          <a:p>
            <a:r>
              <a:rPr lang="kk-KZ" sz="1600" dirty="0" smtClean="0"/>
              <a:t>Ақтөбе облысы,Шалқар қаласы</a:t>
            </a:r>
          </a:p>
          <a:p>
            <a:r>
              <a:rPr lang="kk-KZ" sz="1600" dirty="0" smtClean="0"/>
              <a:t>“№1мектеп-гимназия”КММ</a:t>
            </a:r>
            <a:endParaRPr lang="ru-RU" sz="16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643438" y="214290"/>
            <a:ext cx="3857652" cy="142873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Сынып:1 Пәні:дүниетану</a:t>
            </a: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Ортақ тақырып:саяхат</a:t>
            </a: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Бөлім:тарих беттерінен</a:t>
            </a: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Бөлімше:Қазақстанның тарихи тамырлары</a:t>
            </a:r>
          </a:p>
          <a:p>
            <a:pPr algn="ctr"/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00034" y="1785926"/>
            <a:ext cx="8286808" cy="71438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 err="1" smtClean="0">
                <a:solidFill>
                  <a:schemeClr val="tx1"/>
                </a:solidFill>
              </a:rPr>
              <a:t>Саба</a:t>
            </a:r>
            <a:r>
              <a:rPr lang="kk-KZ" sz="1600" b="1" dirty="0" smtClean="0">
                <a:solidFill>
                  <a:schemeClr val="tx1"/>
                </a:solidFill>
              </a:rPr>
              <a:t>қтың тақырыбы: 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28596" y="2714620"/>
            <a:ext cx="8358246" cy="107157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1200" dirty="0" smtClean="0"/>
              <a:t>1.3.2.1 көрнекі материалдардың негізінде  сақтардың  өмір салтын сипаттауу</a:t>
            </a:r>
            <a:endParaRPr lang="ru-RU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2928926" y="2000240"/>
            <a:ext cx="52149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600" dirty="0" smtClean="0"/>
              <a:t>Ежелгі ата-бабаларымыз</a:t>
            </a:r>
            <a:endParaRPr lang="ru-RU" sz="1600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643174" y="3929066"/>
            <a:ext cx="3571900" cy="50006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Сабақ 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3143240" y="4000504"/>
            <a:ext cx="2571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dirty="0" smtClean="0"/>
              <a:t>Сабақтың  мақсаты:</a:t>
            </a:r>
            <a:endParaRPr lang="ru-RU" b="1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14282" y="4643446"/>
            <a:ext cx="2714644" cy="164307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Барлық оқушылар </a:t>
            </a:r>
            <a:r>
              <a:rPr lang="kk-KZ" sz="14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:көрнекі материалды зерделеу арқылы ежелгі адамдардың  өмірі туралы  зерттейді.</a:t>
            </a:r>
            <a:endParaRPr lang="ru-RU" sz="1400" dirty="0" smtClean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071802" y="4643446"/>
            <a:ext cx="2928958" cy="164307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Көптеген оқушылар</a:t>
            </a:r>
            <a:r>
              <a:rPr lang="kk-KZ" sz="14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: Ежелгі адамдардың тұрмыс тіршілігінде </a:t>
            </a:r>
            <a:r>
              <a:rPr lang="kk-KZ" sz="1400" dirty="0" smtClean="0">
                <a:solidFill>
                  <a:schemeClr val="tx1"/>
                </a:solidFill>
              </a:rPr>
              <a:t>құрал-саймандарды сипаттайды</a:t>
            </a:r>
            <a:r>
              <a:rPr lang="kk-KZ" sz="1200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143636" y="4643446"/>
            <a:ext cx="2571768" cy="164307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chemeClr val="tx1"/>
                </a:solidFill>
              </a:rPr>
              <a:t>Кейбір оқушылар</a:t>
            </a:r>
            <a:r>
              <a:rPr lang="kk-KZ" sz="1400" dirty="0" smtClean="0">
                <a:solidFill>
                  <a:schemeClr val="tx1"/>
                </a:solidFill>
              </a:rPr>
              <a:t>:қазіргі және ежелгі тіршілікті салыстырады</a:t>
            </a:r>
            <a:endParaRPr lang="ru-RU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3143240" y="2714620"/>
            <a:ext cx="228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dirty="0" smtClean="0"/>
              <a:t>Оқу мақсаты:</a:t>
            </a:r>
          </a:p>
          <a:p>
            <a:pPr algn="ctr"/>
            <a:endParaRPr lang="ru-RU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500034" y="2643182"/>
            <a:ext cx="80724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kk-KZ" dirty="0" smtClean="0"/>
          </a:p>
          <a:p>
            <a:pPr algn="ctr"/>
            <a:endParaRPr lang="kk-KZ" dirty="0" smtClean="0"/>
          </a:p>
          <a:p>
            <a:r>
              <a:rPr lang="kk-KZ" dirty="0" smtClean="0"/>
              <a:t>1.3.2.1 көрнекі материалдардың негізінде  сақтардың  өмір салтын сипаттау</a:t>
            </a:r>
            <a:endParaRPr lang="ru-RU" dirty="0" smtClean="0"/>
          </a:p>
          <a:p>
            <a:endParaRPr lang="ru-RU" dirty="0"/>
          </a:p>
        </p:txBody>
      </p:sp>
      <p:cxnSp>
        <p:nvCxnSpPr>
          <p:cNvPr id="32" name="Прямая со стрелкой 31"/>
          <p:cNvCxnSpPr>
            <a:stCxn id="14" idx="2"/>
            <a:endCxn id="16" idx="0"/>
          </p:cNvCxnSpPr>
          <p:nvPr/>
        </p:nvCxnSpPr>
        <p:spPr>
          <a:xfrm rot="5400000">
            <a:off x="2893207" y="3107529"/>
            <a:ext cx="214314" cy="28575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stCxn id="14" idx="2"/>
            <a:endCxn id="17" idx="0"/>
          </p:cNvCxnSpPr>
          <p:nvPr/>
        </p:nvCxnSpPr>
        <p:spPr>
          <a:xfrm rot="16200000" flipH="1">
            <a:off x="4375545" y="4482710"/>
            <a:ext cx="214314" cy="1071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>
            <a:stCxn id="14" idx="2"/>
            <a:endCxn id="18" idx="0"/>
          </p:cNvCxnSpPr>
          <p:nvPr/>
        </p:nvCxnSpPr>
        <p:spPr>
          <a:xfrm rot="16200000" flipH="1">
            <a:off x="5822165" y="3036091"/>
            <a:ext cx="214314" cy="30003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Скругленный прямоугольник 2"/>
          <p:cNvSpPr/>
          <p:nvPr/>
        </p:nvSpPr>
        <p:spPr>
          <a:xfrm>
            <a:off x="428596" y="214290"/>
            <a:ext cx="8286808" cy="914400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</a:rPr>
              <a:t>Белсенді оқу-оқушылардың белсенді  қызметін    айналысу арқылы берілген ақпараттың мәнін ұғынып ,алған білімдерін есте сақтап,оны қолдануға көздейді. (МАН)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1500166" y="214290"/>
            <a:ext cx="6357982" cy="107157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kk-KZ" sz="1200" b="1" dirty="0" smtClean="0"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kk-KZ" sz="1200" b="1" dirty="0" smtClean="0"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600" b="1" dirty="0" smtClean="0">
                <a:latin typeface="Times New Roman"/>
                <a:ea typeface="Calibri"/>
                <a:cs typeface="Times New Roman"/>
              </a:rPr>
              <a:t>    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28926" y="571480"/>
            <a:ext cx="40005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i="1" dirty="0" smtClean="0">
                <a:latin typeface="Times New Roman" pitchFamily="18" charset="0"/>
                <a:cs typeface="Times New Roman" pitchFamily="18" charset="0"/>
              </a:rPr>
              <a:t>“Ойлан, топтас, талқыла”  әдісі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Схема 7"/>
          <p:cNvGraphicFramePr/>
          <p:nvPr/>
        </p:nvGraphicFramePr>
        <p:xfrm>
          <a:off x="428596" y="642918"/>
          <a:ext cx="8358246" cy="550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" name="Рисунок 9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 rot="433832">
            <a:off x="5402297" y="5075644"/>
            <a:ext cx="2381250" cy="8572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Рисунок 10" descr="http://www.tourstouzbekistan.com/uploads/blog/arba1.jp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506113">
            <a:off x="4971943" y="3985320"/>
            <a:ext cx="814390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https://ds04.infourok.ru/uploads/ex/0847/0003ffe6-49941793/img2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 rot="510835">
            <a:off x="7325175" y="4355548"/>
            <a:ext cx="1000125" cy="8603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Рисунок 12" descr="https://i.ytimg.com/vi/a0Y3gkrBYgM/hqdefault.jpg"/>
          <p:cNvPicPr/>
          <p:nvPr/>
        </p:nvPicPr>
        <p:blipFill>
          <a:blip r:embed="rId9"/>
          <a:srcRect t="8824" b="11764"/>
          <a:stretch>
            <a:fillRect/>
          </a:stretch>
        </p:blipFill>
        <p:spPr bwMode="auto">
          <a:xfrm>
            <a:off x="6929454" y="1214422"/>
            <a:ext cx="1428760" cy="8572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Рисунок 13" descr="https://arhivurokov.ru/kopilka/uploads/user_file_56458b899f6e4/img_user_file_56458b899f6e4_1_5.jpg"/>
          <p:cNvPicPr/>
          <p:nvPr/>
        </p:nvPicPr>
        <p:blipFill>
          <a:blip r:embed="rId10" cstate="print"/>
          <a:srcRect/>
          <a:stretch>
            <a:fillRect/>
          </a:stretch>
        </p:blipFill>
        <p:spPr bwMode="auto">
          <a:xfrm rot="787311">
            <a:off x="2504182" y="3506930"/>
            <a:ext cx="773100" cy="7524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" name="Рисунок 14" descr="http://stan.kz/wp-content/uploads/2017/10/74a6e1a0597b1b42ce3bd00a3ac.jpg"/>
          <p:cNvPicPr/>
          <p:nvPr/>
        </p:nvPicPr>
        <p:blipFill>
          <a:blip r:embed="rId11" cstate="print"/>
          <a:srcRect/>
          <a:stretch>
            <a:fillRect/>
          </a:stretch>
        </p:blipFill>
        <p:spPr bwMode="auto">
          <a:xfrm rot="520293">
            <a:off x="2995307" y="4485496"/>
            <a:ext cx="819150" cy="94268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" name="Рисунок 15" descr="http://s2.travelask.ru/system/images/files/000/393/883/wysiwyg/38e83bef3c2d6a90451c91c30fcd81b7.jpg?1509713533"/>
          <p:cNvPicPr/>
          <p:nvPr/>
        </p:nvPicPr>
        <p:blipFill>
          <a:blip r:embed="rId12" cstate="print"/>
          <a:srcRect/>
          <a:stretch>
            <a:fillRect/>
          </a:stretch>
        </p:blipFill>
        <p:spPr bwMode="auto">
          <a:xfrm rot="601316">
            <a:off x="3852621" y="4605772"/>
            <a:ext cx="1285884" cy="8763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7" name="Овальная выноска 16"/>
          <p:cNvSpPr/>
          <p:nvPr/>
        </p:nvSpPr>
        <p:spPr>
          <a:xfrm>
            <a:off x="0" y="4000504"/>
            <a:ext cx="3000364" cy="2571768"/>
          </a:xfrm>
          <a:prstGeom prst="wedgeEllipseCallou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sz="15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15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15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15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500" dirty="0" smtClean="0">
                <a:latin typeface="Times New Roman" pitchFamily="18" charset="0"/>
                <a:cs typeface="Times New Roman" pitchFamily="18" charset="0"/>
              </a:rPr>
              <a:t>Себебі: оқушылар берілген дереккөздерді (суреттерді) пайдалана отырып,өзара қарым-қатынас арқылы талқылайды, сыни тұрғыдан ойланады,өз идеяларын айтады,өз ойларын еркін жеткізе алады.</a:t>
            </a:r>
          </a:p>
          <a:p>
            <a:pPr algn="ctr"/>
            <a:endParaRPr lang="kk-KZ" sz="15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§"/>
            </a:pPr>
            <a:endParaRPr lang="ru-RU" sz="1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500034" y="0"/>
            <a:ext cx="7929618" cy="78581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smtClean="0">
                <a:solidFill>
                  <a:schemeClr val="tx1"/>
                </a:solidFill>
              </a:rPr>
              <a:t>САРАЛАУ   ТӘСІЛДЕРІ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9" name="Блок-схема: альтернативный процесс 18"/>
          <p:cNvSpPr/>
          <p:nvPr/>
        </p:nvSpPr>
        <p:spPr>
          <a:xfrm>
            <a:off x="214282" y="928670"/>
            <a:ext cx="3000396" cy="5715040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Блок-схема: альтернативный процесс 19"/>
          <p:cNvSpPr/>
          <p:nvPr/>
        </p:nvSpPr>
        <p:spPr>
          <a:xfrm>
            <a:off x="3357554" y="1000108"/>
            <a:ext cx="2786082" cy="5572164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428596" y="1071546"/>
            <a:ext cx="26274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/>
              <a:t>“Назар аудар” әдісі</a:t>
            </a:r>
          </a:p>
          <a:p>
            <a:endParaRPr lang="ru-RU" dirty="0"/>
          </a:p>
        </p:txBody>
      </p:sp>
      <p:graphicFrame>
        <p:nvGraphicFramePr>
          <p:cNvPr id="23" name="Таблица 22"/>
          <p:cNvGraphicFramePr>
            <a:graphicFrameLocks noGrp="1"/>
          </p:cNvGraphicFramePr>
          <p:nvPr/>
        </p:nvGraphicFramePr>
        <p:xfrm>
          <a:off x="357158" y="1428736"/>
          <a:ext cx="2643206" cy="4494722"/>
        </p:xfrm>
        <a:graphic>
          <a:graphicData uri="http://schemas.openxmlformats.org/drawingml/2006/table">
            <a:tbl>
              <a:tblPr/>
              <a:tblGrid>
                <a:gridCol w="2643206"/>
              </a:tblGrid>
              <a:tr h="44947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 b="1" dirty="0">
                          <a:latin typeface="Times New Roman"/>
                          <a:ea typeface="Calibri"/>
                          <a:cs typeface="Times New Roman"/>
                        </a:rPr>
                        <a:t>Барлық оқушылар</a:t>
                      </a: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kk-KZ" sz="1200" i="1" dirty="0">
                          <a:latin typeface="Times New Roman"/>
                          <a:ea typeface="Calibri"/>
                          <a:cs typeface="Times New Roman"/>
                        </a:rPr>
                        <a:t>мультфильмді қарап, «Сақ патшайымы Томиристің ерлігі  туралы әңгімелейді.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 b="1" i="1" dirty="0">
                          <a:latin typeface="Times New Roman"/>
                          <a:ea typeface="Calibri"/>
                          <a:cs typeface="Times New Roman"/>
                        </a:rPr>
                        <a:t>Көптеген оқушылар </a:t>
                      </a:r>
                      <a:r>
                        <a:rPr lang="kk-KZ" sz="1200" i="1" dirty="0">
                          <a:latin typeface="Times New Roman"/>
                          <a:ea typeface="Calibri"/>
                          <a:cs typeface="Times New Roman"/>
                        </a:rPr>
                        <a:t>сақтардың тұрмыс  тіршілігі туралы біледі.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 b="1" i="1" dirty="0">
                          <a:latin typeface="Times New Roman"/>
                          <a:ea typeface="Calibri"/>
                          <a:cs typeface="Times New Roman"/>
                        </a:rPr>
                        <a:t>Кейбір </a:t>
                      </a:r>
                      <a:r>
                        <a:rPr lang="kk-KZ" sz="1200" i="1" dirty="0">
                          <a:latin typeface="Times New Roman"/>
                          <a:ea typeface="Calibri"/>
                          <a:cs typeface="Times New Roman"/>
                        </a:rPr>
                        <a:t>оқушылар өз ойларын ортаға салып,сақтардың мәдениетімен жазулары туралы қосымша мағлұматтар алады.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 b="1" i="1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kk-KZ" sz="1200" i="1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kk-KZ" sz="1200" i="1" dirty="0" smtClean="0">
                          <a:latin typeface="Times New Roman"/>
                          <a:ea typeface="Calibri"/>
                          <a:cs typeface="Times New Roman"/>
                        </a:rPr>
                        <a:t>Бұл </a:t>
                      </a:r>
                      <a:r>
                        <a:rPr lang="kk-KZ" sz="1200" i="1" dirty="0">
                          <a:latin typeface="Times New Roman"/>
                          <a:ea typeface="Calibri"/>
                          <a:cs typeface="Times New Roman"/>
                        </a:rPr>
                        <a:t>әдісте </a:t>
                      </a:r>
                      <a:r>
                        <a:rPr lang="kk-KZ" sz="1200" b="1" i="1" u="sng" dirty="0">
                          <a:latin typeface="Times New Roman"/>
                          <a:ea typeface="Calibri"/>
                          <a:cs typeface="Times New Roman"/>
                        </a:rPr>
                        <a:t>диалог және қолдау көрсету</a:t>
                      </a:r>
                      <a:r>
                        <a:rPr lang="kk-KZ" sz="1200" i="1" dirty="0">
                          <a:latin typeface="Times New Roman"/>
                          <a:ea typeface="Calibri"/>
                          <a:cs typeface="Times New Roman"/>
                        </a:rPr>
                        <a:t> бойынша саралаймын. Саралаудың бұл тәсілі топтың ішінде әңгіме жүргізіп, диалогке итермелейді. Диалогке тарту үшін жіңішке,  жуан сұрақтарға жауап береді. Бұл әдісті қолдану барысында  сөзбен қолдау көрсете </a:t>
                      </a:r>
                      <a:r>
                        <a:rPr lang="kk-KZ" sz="1200" i="1" dirty="0" smtClean="0">
                          <a:latin typeface="Times New Roman"/>
                          <a:ea typeface="Calibri"/>
                          <a:cs typeface="Times New Roman"/>
                        </a:rPr>
                        <a:t>отырып,</a:t>
                      </a:r>
                      <a:r>
                        <a:rPr lang="ru-RU" sz="1200" i="1" baseline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kk-KZ" sz="1200" i="1" dirty="0" smtClean="0">
                          <a:latin typeface="Times New Roman"/>
                          <a:ea typeface="Calibri"/>
                          <a:cs typeface="Times New Roman"/>
                        </a:rPr>
                        <a:t>ынталандырамын</a:t>
                      </a:r>
                      <a:r>
                        <a:rPr lang="kk-KZ" sz="1200" i="1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5" name="Блок-схема: альтернативный процесс 24"/>
          <p:cNvSpPr/>
          <p:nvPr/>
        </p:nvSpPr>
        <p:spPr>
          <a:xfrm>
            <a:off x="6286512" y="1000108"/>
            <a:ext cx="2857488" cy="5572164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6" name="Таблица 25"/>
          <p:cNvGraphicFramePr>
            <a:graphicFrameLocks noGrp="1"/>
          </p:cNvGraphicFramePr>
          <p:nvPr/>
        </p:nvGraphicFramePr>
        <p:xfrm>
          <a:off x="3500430" y="1071546"/>
          <a:ext cx="2571768" cy="5402406"/>
        </p:xfrm>
        <a:graphic>
          <a:graphicData uri="http://schemas.openxmlformats.org/drawingml/2006/table">
            <a:tbl>
              <a:tblPr/>
              <a:tblGrid>
                <a:gridCol w="2571768"/>
              </a:tblGrid>
              <a:tr h="540240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« Ойлан, топтас  талқыла» әдісі 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 b="1" i="1" dirty="0">
                          <a:latin typeface="Times New Roman"/>
                          <a:ea typeface="Calibri"/>
                          <a:cs typeface="Times New Roman"/>
                        </a:rPr>
                        <a:t>Барлық оқушылар</a:t>
                      </a:r>
                      <a:r>
                        <a:rPr lang="kk-KZ" sz="1200" i="1" dirty="0">
                          <a:latin typeface="Times New Roman"/>
                          <a:ea typeface="Calibri"/>
                          <a:cs typeface="Times New Roman"/>
                        </a:rPr>
                        <a:t> Ежелгі адмдардың баспанасын ,еңбек құралдарын әңгімелейді.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 b="1" i="1" dirty="0">
                          <a:latin typeface="Times New Roman"/>
                          <a:ea typeface="Calibri"/>
                          <a:cs typeface="Times New Roman"/>
                        </a:rPr>
                        <a:t>Көптеген оқушылар </a:t>
                      </a:r>
                      <a:r>
                        <a:rPr lang="kk-KZ" sz="1200" i="1" dirty="0">
                          <a:latin typeface="Times New Roman"/>
                          <a:ea typeface="Calibri"/>
                          <a:cs typeface="Times New Roman"/>
                        </a:rPr>
                        <a:t>ежелгі және қазіргі көліктерді салыстыра біледі.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 b="1" i="1" dirty="0">
                          <a:latin typeface="Times New Roman"/>
                          <a:ea typeface="Calibri"/>
                          <a:cs typeface="Times New Roman"/>
                        </a:rPr>
                        <a:t>Кейбір оқушылар</a:t>
                      </a:r>
                      <a:r>
                        <a:rPr lang="kk-KZ" sz="1200" i="1" dirty="0">
                          <a:latin typeface="Times New Roman"/>
                          <a:ea typeface="Calibri"/>
                          <a:cs typeface="Times New Roman"/>
                        </a:rPr>
                        <a:t> Суреттерге мұқият қарай отырып,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 i="1" dirty="0">
                          <a:latin typeface="Times New Roman"/>
                          <a:ea typeface="Calibri"/>
                          <a:cs typeface="Times New Roman"/>
                        </a:rPr>
                        <a:t>баспаналарын зерттей отырып,ұсыныстарын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 i="1" dirty="0">
                          <a:latin typeface="Times New Roman"/>
                          <a:ea typeface="Calibri"/>
                          <a:cs typeface="Times New Roman"/>
                        </a:rPr>
                        <a:t>айтады.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100" i="1" dirty="0">
                          <a:latin typeface="Times New Roman"/>
                          <a:ea typeface="Calibri"/>
                          <a:cs typeface="Times New Roman"/>
                        </a:rPr>
                        <a:t>Бұл әдісті</a:t>
                      </a:r>
                      <a:r>
                        <a:rPr lang="kk-KZ" sz="1100" b="1" i="1" u="sng" dirty="0">
                          <a:latin typeface="Times New Roman"/>
                          <a:ea typeface="Calibri"/>
                          <a:cs typeface="Times New Roman"/>
                        </a:rPr>
                        <a:t>    қарқын </a:t>
                      </a:r>
                      <a:r>
                        <a:rPr lang="kk-KZ" sz="1100" i="1" dirty="0">
                          <a:latin typeface="Times New Roman"/>
                          <a:ea typeface="Calibri"/>
                          <a:cs typeface="Times New Roman"/>
                        </a:rPr>
                        <a:t> бойынша саралаймын. Кейбір оқушылар басқаларына қарағанда жылдам жұмыс істейді. Қарқыны жай оқушыларға ЖАДА ұйымдастырамын.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27" name="Таблица 26"/>
          <p:cNvGraphicFramePr>
            <a:graphicFrameLocks noGrp="1"/>
          </p:cNvGraphicFramePr>
          <p:nvPr/>
        </p:nvGraphicFramePr>
        <p:xfrm>
          <a:off x="6286512" y="1142984"/>
          <a:ext cx="2857488" cy="9859280"/>
        </p:xfrm>
        <a:graphic>
          <a:graphicData uri="http://schemas.openxmlformats.org/drawingml/2006/table">
            <a:tbl>
              <a:tblPr/>
              <a:tblGrid>
                <a:gridCol w="2857488"/>
              </a:tblGrid>
              <a:tr h="98592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«Өзім жасай аламын» әдісі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100" b="1" i="1" dirty="0">
                          <a:latin typeface="Times New Roman"/>
                          <a:ea typeface="Calibri"/>
                          <a:cs typeface="Times New Roman"/>
                        </a:rPr>
                        <a:t>Барлық оқушылар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100" i="1" dirty="0">
                          <a:latin typeface="Times New Roman"/>
                          <a:ea typeface="Calibri"/>
                          <a:cs typeface="Times New Roman"/>
                        </a:rPr>
                        <a:t> жұмыс барысында ермексазбен жұмыс істеу тәсілдерін біледі.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100" b="1" i="1" dirty="0">
                          <a:latin typeface="Times New Roman"/>
                          <a:ea typeface="Calibri"/>
                          <a:cs typeface="Times New Roman"/>
                        </a:rPr>
                        <a:t>Көптеген оқушылар</a:t>
                      </a:r>
                      <a:r>
                        <a:rPr lang="kk-KZ" sz="1100" i="1" dirty="0">
                          <a:latin typeface="Times New Roman"/>
                          <a:ea typeface="Calibri"/>
                          <a:cs typeface="Times New Roman"/>
                        </a:rPr>
                        <a:t> берілген тапсырманы жасай алады.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100" b="1" i="1" dirty="0">
                          <a:latin typeface="Times New Roman"/>
                          <a:ea typeface="Calibri"/>
                          <a:cs typeface="Times New Roman"/>
                        </a:rPr>
                        <a:t>Кейбір оқушылар </a:t>
                      </a:r>
                      <a:r>
                        <a:rPr lang="kk-KZ" sz="1100" i="1" dirty="0">
                          <a:latin typeface="Times New Roman"/>
                          <a:ea typeface="Calibri"/>
                          <a:cs typeface="Times New Roman"/>
                        </a:rPr>
                        <a:t>тапсырманы ермексазбен жұмыс істей отырып, еңбек құралдары туралы қосымша шығармашылық тапсырмаларды орындай алады.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100" i="1" dirty="0">
                          <a:latin typeface="Times New Roman"/>
                          <a:ea typeface="Calibri"/>
                          <a:cs typeface="Times New Roman"/>
                        </a:rPr>
                        <a:t>Бұл әдісті</a:t>
                      </a:r>
                      <a:r>
                        <a:rPr lang="kk-KZ" sz="1100" b="1" i="1" u="sng" dirty="0">
                          <a:latin typeface="Times New Roman"/>
                          <a:ea typeface="Calibri"/>
                          <a:cs typeface="Times New Roman"/>
                        </a:rPr>
                        <a:t>    қарқын </a:t>
                      </a:r>
                      <a:r>
                        <a:rPr lang="kk-KZ" sz="1100" i="1" dirty="0">
                          <a:latin typeface="Times New Roman"/>
                          <a:ea typeface="Calibri"/>
                          <a:cs typeface="Times New Roman"/>
                        </a:rPr>
                        <a:t> бойынша саралаймын. Кейбір оқушылар басқаларына қарағанда жылдам жұмыс істейді. Қарқыны тез оқушыға «Кім шапшаң »әдісі бойынша қосымша тапсырмалар беріледі. Қарқыны жай оқушыларға ЖАДА ұйымдастырамын</a:t>
                      </a:r>
                      <a:r>
                        <a:rPr lang="kk-KZ" sz="1100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ертикальный свиток 3"/>
          <p:cNvSpPr/>
          <p:nvPr/>
        </p:nvSpPr>
        <p:spPr>
          <a:xfrm>
            <a:off x="3786182" y="3429000"/>
            <a:ext cx="45719" cy="71438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Вертикальный свиток 4"/>
          <p:cNvSpPr/>
          <p:nvPr/>
        </p:nvSpPr>
        <p:spPr>
          <a:xfrm>
            <a:off x="714348" y="1714488"/>
            <a:ext cx="7500990" cy="4214842"/>
          </a:xfrm>
          <a:prstGeom prst="verticalScroll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ru-RU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6" name="Круглая лента лицом вниз 5"/>
          <p:cNvSpPr/>
          <p:nvPr/>
        </p:nvSpPr>
        <p:spPr>
          <a:xfrm>
            <a:off x="928662" y="428604"/>
            <a:ext cx="7215238" cy="758952"/>
          </a:xfrm>
          <a:prstGeom prst="ellipseRibb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bg1"/>
                </a:solidFill>
              </a:rPr>
              <a:t>С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71802" y="642918"/>
            <a:ext cx="2571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 smtClean="0"/>
              <a:t>САРАЛАУ</a:t>
            </a:r>
            <a:endParaRPr lang="ru-RU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214546" y="1785926"/>
            <a:ext cx="4786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/>
              <a:t>“Ойлан,топтас талқыла ”әдісі</a:t>
            </a:r>
            <a:endParaRPr lang="ru-RU" sz="2400" b="1" dirty="0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524000" y="2392934"/>
          <a:ext cx="6334148" cy="3536396"/>
        </p:xfrm>
        <a:graphic>
          <a:graphicData uri="http://schemas.openxmlformats.org/drawingml/2006/table">
            <a:tbl>
              <a:tblPr/>
              <a:tblGrid>
                <a:gridCol w="6334148"/>
              </a:tblGrid>
              <a:tr h="35363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b="1" i="1" dirty="0">
                          <a:latin typeface="Times New Roman"/>
                          <a:ea typeface="Calibri"/>
                          <a:cs typeface="Times New Roman"/>
                        </a:rPr>
                        <a:t>Барлық оқушылар</a:t>
                      </a:r>
                      <a:r>
                        <a:rPr lang="kk-KZ" sz="1600" i="1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kk-KZ" sz="1600" i="1" dirty="0" smtClean="0">
                          <a:latin typeface="Times New Roman"/>
                          <a:ea typeface="Calibri"/>
                          <a:cs typeface="Times New Roman"/>
                        </a:rPr>
                        <a:t>:Ежелгі </a:t>
                      </a:r>
                      <a:r>
                        <a:rPr lang="kk-KZ" sz="1600" i="1" dirty="0">
                          <a:latin typeface="Times New Roman"/>
                          <a:ea typeface="Calibri"/>
                          <a:cs typeface="Times New Roman"/>
                        </a:rPr>
                        <a:t>адмдардың баспанасын ,еңбек құралдарын әңгімелейді.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b="1" i="1" dirty="0">
                          <a:latin typeface="Times New Roman"/>
                          <a:ea typeface="Calibri"/>
                          <a:cs typeface="Times New Roman"/>
                        </a:rPr>
                        <a:t>Көптеген оқушылар </a:t>
                      </a:r>
                      <a:r>
                        <a:rPr lang="kk-KZ" sz="1600" i="1" dirty="0">
                          <a:latin typeface="Times New Roman"/>
                          <a:ea typeface="Calibri"/>
                          <a:cs typeface="Times New Roman"/>
                        </a:rPr>
                        <a:t>ежелгі және қазіргі көліктерді салыстыра біледі.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b="1" i="1" dirty="0">
                          <a:latin typeface="Times New Roman"/>
                          <a:ea typeface="Calibri"/>
                          <a:cs typeface="Times New Roman"/>
                        </a:rPr>
                        <a:t>Кейбір оқушылар</a:t>
                      </a:r>
                      <a:r>
                        <a:rPr lang="kk-KZ" sz="1600" i="1" dirty="0">
                          <a:latin typeface="Times New Roman"/>
                          <a:ea typeface="Calibri"/>
                          <a:cs typeface="Times New Roman"/>
                        </a:rPr>
                        <a:t> Суреттерге мұқият қарай отырып,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i="1" dirty="0">
                          <a:latin typeface="Times New Roman"/>
                          <a:ea typeface="Calibri"/>
                          <a:cs typeface="Times New Roman"/>
                        </a:rPr>
                        <a:t>баспаналарын зерттей отырып,ұсыныстарын 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i="1" dirty="0">
                          <a:latin typeface="Times New Roman"/>
                          <a:ea typeface="Calibri"/>
                          <a:cs typeface="Times New Roman"/>
                        </a:rPr>
                        <a:t>айтады.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b="1" i="1" u="sng" dirty="0" smtClean="0">
                          <a:latin typeface="Times New Roman"/>
                          <a:ea typeface="Calibri"/>
                          <a:cs typeface="Times New Roman"/>
                        </a:rPr>
                        <a:t>“Ойлан,топтас талқыла” әдісін   </a:t>
                      </a:r>
                      <a:r>
                        <a:rPr lang="kk-KZ" sz="1600" b="1" i="1" u="sng" dirty="0">
                          <a:latin typeface="Times New Roman"/>
                          <a:ea typeface="Calibri"/>
                          <a:cs typeface="Times New Roman"/>
                        </a:rPr>
                        <a:t>қарқын </a:t>
                      </a:r>
                      <a:r>
                        <a:rPr lang="kk-KZ" sz="1600" i="1" dirty="0">
                          <a:latin typeface="Times New Roman"/>
                          <a:ea typeface="Calibri"/>
                          <a:cs typeface="Times New Roman"/>
                        </a:rPr>
                        <a:t> бойынша саралаймын. </a:t>
                      </a:r>
                      <a:r>
                        <a:rPr lang="kk-KZ" sz="1600" i="1" dirty="0" smtClean="0">
                          <a:latin typeface="Times New Roman"/>
                          <a:ea typeface="Calibri"/>
                          <a:cs typeface="Times New Roman"/>
                        </a:rPr>
                        <a:t>Себебі:кейбір </a:t>
                      </a:r>
                      <a:r>
                        <a:rPr lang="kk-KZ" sz="1600" i="1" dirty="0">
                          <a:latin typeface="Times New Roman"/>
                          <a:ea typeface="Calibri"/>
                          <a:cs typeface="Times New Roman"/>
                        </a:rPr>
                        <a:t>оқушылар басқаларына қарағанда жылдам жұмыс істейді. Қарқыны жай оқушыларға ЖАДА ұйымдастырамын.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000232" y="1285860"/>
            <a:ext cx="5143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 smtClean="0"/>
              <a:t>2-тапсырма  Тж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357158" y="2571744"/>
          <a:ext cx="8572560" cy="40719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Скругленный прямоугольник 5"/>
          <p:cNvSpPr/>
          <p:nvPr/>
        </p:nvSpPr>
        <p:spPr>
          <a:xfrm>
            <a:off x="0" y="0"/>
            <a:ext cx="9144000" cy="50004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КРИТЕРИАЛДЫ   БАҒАЛАУ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428605"/>
            <a:ext cx="9144000" cy="7386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kk-KZ" sz="1400" dirty="0" smtClean="0"/>
              <a:t> Оқушылардың пән бойынша үлгерімі екі тәсілмен бағаланады:  қалыптастырушы бағалау, жиынтық бағалау. Қалыптастырушы бағалау күнделікті оқыту мен оқу үдерісінің ажырамас бөлігі және тоқсан бойы жүйелі түрде жүргізіледі. (МАН)</a:t>
            </a:r>
            <a:endParaRPr lang="ru-RU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2571736" y="1142984"/>
            <a:ext cx="35245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Қалыптастырушы    бағалау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57158" y="1500174"/>
            <a:ext cx="3000396" cy="98583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600" b="1" dirty="0" smtClean="0"/>
              <a:t>Бағалау критерийлері</a:t>
            </a:r>
            <a:endParaRPr lang="ru-RU" sz="1600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357554" y="1571612"/>
            <a:ext cx="5572164" cy="9144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3500430" y="1785926"/>
          <a:ext cx="5643570" cy="884936"/>
        </p:xfrm>
        <a:graphic>
          <a:graphicData uri="http://schemas.openxmlformats.org/drawingml/2006/table">
            <a:tbl>
              <a:tblPr/>
              <a:tblGrid>
                <a:gridCol w="5643570"/>
              </a:tblGrid>
              <a:tr h="0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/>
                        <a:buNone/>
                      </a:pPr>
                      <a:r>
                        <a:rPr lang="kk-KZ" sz="1200" b="1" dirty="0">
                          <a:latin typeface="Times New Roman"/>
                          <a:ea typeface="Calibri"/>
                          <a:cs typeface="Times New Roman"/>
                        </a:rPr>
                        <a:t>Ежелгі адамдардың өмірі бейнеленген көрнекі материалдарды </a:t>
                      </a:r>
                      <a:r>
                        <a:rPr lang="kk-KZ" sz="1200" b="1" dirty="0" smtClean="0">
                          <a:latin typeface="Times New Roman"/>
                          <a:ea typeface="Calibri"/>
                          <a:cs typeface="Times New Roman"/>
                        </a:rPr>
                        <a:t>зерттейді.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/>
                        <a:buNone/>
                      </a:pPr>
                      <a:r>
                        <a:rPr kumimoji="0" lang="kk-K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Суреттерге сүйеніп ,ежелгі адамдардың өмірі туралы әңгімелейді</a:t>
                      </a:r>
                      <a:endParaRPr lang="kk-KZ" sz="1200" b="1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/>
                        <a:buNone/>
                      </a:pPr>
                      <a:endParaRPr lang="ru-R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0" y="357166"/>
            <a:ext cx="9144000" cy="1057252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000" b="1" dirty="0" smtClean="0"/>
              <a:t>КЕРІ БАЙЛАНЫС “Даму деңгейі”</a:t>
            </a:r>
            <a:endParaRPr lang="ru-RU" sz="4000" b="1" dirty="0"/>
          </a:p>
        </p:txBody>
      </p:sp>
      <p:pic>
        <p:nvPicPr>
          <p:cNvPr id="7" name="Рисунок 6" descr="ÐÐ°ÑÑÐ¸Ð½ÐºÐ¸ Ð¿Ð¾ Ð·Ð°Ð¿ÑÐ¾ÑÑ ÐµÐ¶ÐµÐ»Ð³Ñ Ð°ÒÐ°ÑÒÐ° Ð¶Ð°Ð·Ñ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1571612"/>
            <a:ext cx="1285884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2285984" y="1714488"/>
            <a:ext cx="44291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-толық түсіндім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ÐÐ°ÑÑÐ¸Ð½ÐºÐ¸ Ð¿Ð¾ Ð·Ð°Ð¿ÑÐ¾ÑÑ ÐµÐ¶ÐµÐ»Ð³Ñ Ð°ÒÐ°ÑÒÐ° Ð¶Ð°Ð·Ñ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00232" y="3214686"/>
            <a:ext cx="1285884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3428992" y="3500438"/>
            <a:ext cx="42148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dirty="0" smtClean="0"/>
              <a:t>-жартылай түсіндім</a:t>
            </a:r>
            <a:endParaRPr lang="ru-RU" sz="3200" dirty="0"/>
          </a:p>
        </p:txBody>
      </p:sp>
      <p:pic>
        <p:nvPicPr>
          <p:cNvPr id="9" name="Рисунок 8" descr="ÐÐ°ÑÑÐ¸Ð½ÐºÐ¸ Ð¿Ð¾ Ð·Ð°Ð¿ÑÐ¾ÑÑ ÐµÐ¶ÐµÐ»Ð³Ñ ÑÐ°Ñ"/>
          <p:cNvPicPr/>
          <p:nvPr/>
        </p:nvPicPr>
        <p:blipFill>
          <a:blip r:embed="rId4" cstate="print"/>
          <a:srcRect t="15198" r="75219" b="42731"/>
          <a:stretch>
            <a:fillRect/>
          </a:stretch>
        </p:blipFill>
        <p:spPr bwMode="auto">
          <a:xfrm>
            <a:off x="2571736" y="5143512"/>
            <a:ext cx="1428760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/>
          <p:nvPr/>
        </p:nvSpPr>
        <p:spPr>
          <a:xfrm rot="10800000" flipV="1">
            <a:off x="4141538" y="5359645"/>
            <a:ext cx="278791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i="1" dirty="0" smtClean="0"/>
              <a:t>-түсінбедім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0" y="0"/>
            <a:ext cx="9144000" cy="107154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chemeClr val="tx1"/>
                </a:solidFill>
              </a:rPr>
              <a:t>РЕФЛЕКСИЯ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0" name="Прямоугольная выноска 9"/>
          <p:cNvSpPr/>
          <p:nvPr/>
        </p:nvSpPr>
        <p:spPr>
          <a:xfrm>
            <a:off x="428596" y="1643050"/>
            <a:ext cx="2343160" cy="898400"/>
          </a:xfrm>
          <a:prstGeom prst="wedgeRect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Не қиын болды?</a:t>
            </a:r>
            <a:endParaRPr lang="ru-RU" dirty="0"/>
          </a:p>
        </p:txBody>
      </p:sp>
      <p:sp>
        <p:nvSpPr>
          <p:cNvPr id="11" name="Прямоугольная выноска 10"/>
          <p:cNvSpPr/>
          <p:nvPr/>
        </p:nvSpPr>
        <p:spPr>
          <a:xfrm>
            <a:off x="357158" y="3000372"/>
            <a:ext cx="2357454" cy="2928958"/>
          </a:xfrm>
          <a:prstGeom prst="wedgeRect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 smtClean="0"/>
              <a:t>Мен қысқа мерзімді жоспарды құру кезінде бағалау критерийлері мен</a:t>
            </a:r>
            <a:endParaRPr lang="ru-RU" sz="2000" dirty="0" smtClean="0"/>
          </a:p>
          <a:p>
            <a:pPr algn="ctr"/>
            <a:r>
              <a:rPr lang="kk-KZ" sz="2000" dirty="0" smtClean="0"/>
              <a:t>дискриптор құруда қиналдым</a:t>
            </a:r>
            <a:r>
              <a:rPr lang="kk-KZ" dirty="0" smtClean="0"/>
              <a:t>.</a:t>
            </a:r>
            <a:endParaRPr lang="ru-RU" dirty="0"/>
          </a:p>
        </p:txBody>
      </p:sp>
      <p:sp>
        <p:nvSpPr>
          <p:cNvPr id="12" name="Прямоугольная выноска 11"/>
          <p:cNvSpPr/>
          <p:nvPr/>
        </p:nvSpPr>
        <p:spPr>
          <a:xfrm>
            <a:off x="3143240" y="1643050"/>
            <a:ext cx="2343160" cy="898400"/>
          </a:xfrm>
          <a:prstGeom prst="wedgeRect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Нені үйрендім?</a:t>
            </a:r>
            <a:endParaRPr lang="ru-RU" dirty="0"/>
          </a:p>
        </p:txBody>
      </p:sp>
      <p:sp>
        <p:nvSpPr>
          <p:cNvPr id="13" name="Прямоугольная выноска 12"/>
          <p:cNvSpPr/>
          <p:nvPr/>
        </p:nvSpPr>
        <p:spPr>
          <a:xfrm>
            <a:off x="6072198" y="1643050"/>
            <a:ext cx="2343160" cy="898400"/>
          </a:xfrm>
          <a:prstGeom prst="wedgeRect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Алдағы уақытта</a:t>
            </a:r>
            <a:endParaRPr lang="ru-RU" dirty="0"/>
          </a:p>
        </p:txBody>
      </p:sp>
      <p:sp>
        <p:nvSpPr>
          <p:cNvPr id="14" name="Прямоугольная выноска 13"/>
          <p:cNvSpPr/>
          <p:nvPr/>
        </p:nvSpPr>
        <p:spPr>
          <a:xfrm>
            <a:off x="3214678" y="2928934"/>
            <a:ext cx="2357454" cy="3286148"/>
          </a:xfrm>
          <a:prstGeom prst="wedgeRectCallou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Мен  жаңартылған білім беру мазмұны  курс барысында   оқу мақсатына сүйеніп ықшам сабақ құруды үйрендім. Осы курста қысқа мерзімді жоспардың құрылу ерекшелігімен жұмыс жасауды үйрендім.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5" name="Прямоугольная выноска 14"/>
          <p:cNvSpPr/>
          <p:nvPr/>
        </p:nvSpPr>
        <p:spPr>
          <a:xfrm>
            <a:off x="6072198" y="2928934"/>
            <a:ext cx="2357454" cy="2928958"/>
          </a:xfrm>
          <a:prstGeom prst="wedgeRectCallou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Алдағы уақытта осы </a:t>
            </a:r>
          </a:p>
          <a:p>
            <a:pPr lvl="0"/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оқу  барысында алған білімімді негізге ала отырып, оқытудың барлық дейгейіндегі үздіксіз білім жүйесін жетілдіремін. </a:t>
            </a:r>
            <a:endParaRPr lang="ru-RU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4357686" y="1142984"/>
            <a:ext cx="857256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10800000" flipV="1">
            <a:off x="3143240" y="1142984"/>
            <a:ext cx="1143008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1879</TotalTime>
  <Words>691</Words>
  <Application>Microsoft Office PowerPoint</Application>
  <PresentationFormat>Экран (4:3)</PresentationFormat>
  <Paragraphs>108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555</cp:lastModifiedBy>
  <cp:revision>199</cp:revision>
  <dcterms:created xsi:type="dcterms:W3CDTF">2017-06-14T13:04:41Z</dcterms:created>
  <dcterms:modified xsi:type="dcterms:W3CDTF">2018-08-02T05:08:10Z</dcterms:modified>
</cp:coreProperties>
</file>