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380B7A-5098-4AF2-B73E-F60931CD3D84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82572C-0B2C-4D7E-91AE-4053CC1ECE5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285728"/>
            <a:ext cx="7772400" cy="1470025"/>
          </a:xfrm>
        </p:spPr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The Theme: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4414" y="1214422"/>
            <a:ext cx="6400800" cy="1752600"/>
          </a:xfrm>
        </p:spPr>
        <p:txBody>
          <a:bodyPr>
            <a:noAutofit/>
          </a:bodyPr>
          <a:lstStyle/>
          <a:p>
            <a:r>
              <a:rPr lang="en-US" sz="48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‘Clubs for young people’</a:t>
            </a:r>
            <a:endParaRPr lang="ru-RU" sz="48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5008" y="2285992"/>
            <a:ext cx="3143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Grade 5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клаб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52" y="3000372"/>
            <a:ext cx="7143800" cy="341097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256" y="3000372"/>
            <a:ext cx="3248040" cy="3472559"/>
          </a:xfrm>
          <a:prstGeom prst="rect">
            <a:avLst/>
          </a:prstGeom>
        </p:spPr>
      </p:pic>
      <p:sp>
        <p:nvSpPr>
          <p:cNvPr id="3" name="Вертикальный свиток 2"/>
          <p:cNvSpPr/>
          <p:nvPr/>
        </p:nvSpPr>
        <p:spPr>
          <a:xfrm>
            <a:off x="571472" y="357166"/>
            <a:ext cx="4143404" cy="5429288"/>
          </a:xfrm>
          <a:prstGeom prst="verticalScrol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Student’s book ex 5, p 14</a:t>
            </a:r>
          </a:p>
          <a:p>
            <a:pPr algn="ctr"/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ABOUT YOU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Look at the ideas for clubs. Give your opinion using words in the box.</a:t>
            </a:r>
          </a:p>
          <a:p>
            <a:pPr algn="ctr"/>
            <a:r>
              <a:rPr lang="en-US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Example: I think tae kwon do is difficult and dangerous.</a:t>
            </a:r>
          </a:p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85852" y="4071942"/>
            <a:ext cx="2786082" cy="14287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nteresting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boring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expensive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cheap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0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easy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difficult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43042" y="357166"/>
            <a:ext cx="2786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Homework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X04q1DUMAAiB-3.png"/>
          <p:cNvPicPr>
            <a:picLocks noChangeAspect="1"/>
          </p:cNvPicPr>
          <p:nvPr/>
        </p:nvPicPr>
        <p:blipFill>
          <a:blip r:embed="rId2"/>
          <a:srcRect b="12500"/>
          <a:stretch>
            <a:fillRect/>
          </a:stretch>
        </p:blipFill>
        <p:spPr>
          <a:xfrm>
            <a:off x="714348" y="258940"/>
            <a:ext cx="8072494" cy="618833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500042"/>
            <a:ext cx="7772400" cy="1470025"/>
          </a:xfrm>
        </p:spPr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Lesson objectives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1785926"/>
            <a:ext cx="7429552" cy="3714776"/>
          </a:xfrm>
        </p:spPr>
        <p:txBody>
          <a:bodyPr>
            <a:normAutofit fontScale="70000" lnSpcReduction="20000"/>
          </a:bodyPr>
          <a:lstStyle/>
          <a:p>
            <a:pPr algn="l">
              <a:buFont typeface="Wingdings" pitchFamily="2" charset="2"/>
              <a:buChar char="ü"/>
            </a:pP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All learners will be able to:</a:t>
            </a:r>
          </a:p>
          <a:p>
            <a:pPr algn="l"/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understand new </a:t>
            </a:r>
            <a:r>
              <a:rPr lang="en-US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new</a:t>
            </a: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words</a:t>
            </a:r>
          </a:p>
          <a:p>
            <a:pPr algn="l"/>
            <a:endParaRPr lang="en-US" sz="4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Most learners will be able to:</a:t>
            </a:r>
          </a:p>
          <a:p>
            <a:pPr algn="l"/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work </a:t>
            </a: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actively</a:t>
            </a:r>
          </a:p>
          <a:p>
            <a:pPr algn="l"/>
            <a:endParaRPr lang="en-US" sz="4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v"/>
            </a:pP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Some learners will be able to:</a:t>
            </a:r>
          </a:p>
          <a:p>
            <a:pPr algn="l"/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share their opinion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72a96bf4fba9d97be143d65d6ae6b7b_improve-vocabulary-to-do-good-in-english-syskool_500-25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214290"/>
            <a:ext cx="7929618" cy="278608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71538" y="3071810"/>
            <a:ext cx="72152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Athletics team - </a:t>
            </a:r>
            <a:r>
              <a:rPr lang="ru-RU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жеңіл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атлетика </a:t>
            </a:r>
            <a:r>
              <a:rPr lang="ru-RU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командасы</a:t>
            </a:r>
            <a:endParaRPr lang="ru-RU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Swimming team –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жүзу командасы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kk-KZ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Volleyball team -</a:t>
            </a:r>
            <a:r>
              <a:rPr lang="kk-KZ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волейбол </a:t>
            </a:r>
            <a:r>
              <a:rPr lang="ru-RU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командасы</a:t>
            </a:r>
            <a:endParaRPr lang="ru-RU" sz="2400" b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Yoga classes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йога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сабақтары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Sports cafe with TV- </a:t>
            </a:r>
            <a:r>
              <a:rPr lang="ru-RU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теледидармен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спорт </a:t>
            </a:r>
            <a:r>
              <a:rPr lang="ru-RU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кафесі</a:t>
            </a:r>
            <a:endParaRPr lang="en-US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Drama club – </a:t>
            </a:r>
            <a:r>
              <a:rPr lang="kk-KZ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драма клубы</a:t>
            </a:r>
            <a:endParaRPr lang="en-US" sz="2400" b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Chess club –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шахмат клубы</a:t>
            </a:r>
            <a:endParaRPr lang="en-US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Climbing club –</a:t>
            </a:r>
            <a:r>
              <a:rPr lang="kk-KZ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альпинизм клубы</a:t>
            </a:r>
            <a:endParaRPr lang="en-US" sz="2400" b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Dance club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би клубы</a:t>
            </a:r>
            <a:endParaRPr lang="en-US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428604"/>
            <a:ext cx="7429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READING 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2910" y="1071546"/>
            <a:ext cx="77867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Student’s book ex 1 p14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31afe5ba-f260-42cd-9c83-a5b4fc72f15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480" y="1643051"/>
            <a:ext cx="6500858" cy="405558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728" y="928670"/>
            <a:ext cx="65008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Read the text. Match 1-5 with a-e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2976" y="1928802"/>
            <a:ext cx="678661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Salsa and hip hop                                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is for young people</a:t>
            </a:r>
          </a:p>
          <a:p>
            <a:pPr marL="342900" indent="-342900">
              <a:buAutoNum type="arabicPeriod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Chess                                                   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is on Saturday</a:t>
            </a:r>
          </a:p>
          <a:p>
            <a:pPr marL="342900" indent="-342900">
              <a:buAutoNum type="arabicPeriod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Climbing                                              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is a new activity</a:t>
            </a:r>
          </a:p>
          <a:p>
            <a:pPr marL="342900" indent="-342900">
              <a:buAutoNum type="arabicPeriod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dance club                                     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are dances</a:t>
            </a:r>
          </a:p>
          <a:p>
            <a:pPr marL="342900" indent="-342900">
              <a:buAutoNum type="arabicPeriod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climbing club                                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is difficult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857224" y="500042"/>
            <a:ext cx="7358114" cy="553997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Check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your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understanding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gap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fill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Complete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the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sentences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with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words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from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the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box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  <a:cs typeface="Arial" pitchFamily="34" charset="0"/>
              </a:rPr>
              <a:t/>
            </a:r>
            <a:b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  <a:cs typeface="Arial" pitchFamily="34" charset="0"/>
              </a:rPr>
            </a:b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At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the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University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of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Hoburn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you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can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play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volleyball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on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________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2.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At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the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University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of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Hoburn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you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can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join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the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athletics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team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on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_______.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3.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The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rowing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club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is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on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Friday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at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________________________.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4.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The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University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of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Hoburn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needs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players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for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the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football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team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athletics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team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volleyball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team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rowing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team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and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the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________________________.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5.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The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University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of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Hoburn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also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has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sports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café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with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_________________.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6.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The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university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sports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teams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are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free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cs typeface="Times New Roman" pitchFamily="18" charset="0"/>
              </a:rPr>
              <a:t> ________________________.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43042" y="1357298"/>
            <a:ext cx="6429420" cy="7858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 p.m. swimming team Thursday TV to join Tuesday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nswer-word-laundry-hook-225572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0"/>
            <a:ext cx="7983788" cy="21648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596" y="1785926"/>
            <a:ext cx="81439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nap ITC" pitchFamily="82" charset="0"/>
              </a:rPr>
              <a:t>Let’s speak a little</a:t>
            </a: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2928934"/>
            <a:ext cx="878684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B050"/>
                </a:solidFill>
                <a:latin typeface="Snap ITC" pitchFamily="82" charset="0"/>
                <a:cs typeface="Times New Roman" pitchFamily="18" charset="0"/>
              </a:rPr>
              <a:t>What is your sporting interest and why</a:t>
            </a:r>
            <a:r>
              <a:rPr lang="en-US" sz="2800" dirty="0" smtClean="0">
                <a:solidFill>
                  <a:srgbClr val="00B050"/>
                </a:solidFill>
                <a:latin typeface="Snap ITC" pitchFamily="82" charset="0"/>
                <a:cs typeface="Times New Roman" pitchFamily="18" charset="0"/>
              </a:rPr>
              <a:t>?</a:t>
            </a:r>
          </a:p>
          <a:p>
            <a:endParaRPr lang="en-US" sz="2800" dirty="0" smtClean="0">
              <a:solidFill>
                <a:srgbClr val="00B050"/>
              </a:solidFill>
              <a:latin typeface="Snap ITC" pitchFamily="82" charset="0"/>
              <a:cs typeface="Times New Roman" pitchFamily="18" charset="0"/>
            </a:endParaRPr>
          </a:p>
          <a:p>
            <a:r>
              <a:rPr lang="en-US" sz="2800" dirty="0" smtClean="0">
                <a:solidFill>
                  <a:srgbClr val="00B050"/>
                </a:solidFill>
                <a:latin typeface="Snap ITC" pitchFamily="82" charset="0"/>
                <a:cs typeface="Times New Roman" pitchFamily="18" charset="0"/>
              </a:rPr>
              <a:t>Do you play/prefer sport clubs or </a:t>
            </a:r>
            <a:endParaRPr lang="en-US" sz="2800" dirty="0" smtClean="0">
              <a:solidFill>
                <a:srgbClr val="00B050"/>
              </a:solidFill>
              <a:latin typeface="Snap ITC" pitchFamily="82" charset="0"/>
              <a:cs typeface="Times New Roman" pitchFamily="18" charset="0"/>
            </a:endParaRPr>
          </a:p>
          <a:p>
            <a:r>
              <a:rPr lang="en-US" sz="2800" dirty="0" smtClean="0">
                <a:solidFill>
                  <a:srgbClr val="00B050"/>
                </a:solidFill>
                <a:latin typeface="Snap ITC" pitchFamily="82" charset="0"/>
                <a:cs typeface="Times New Roman" pitchFamily="18" charset="0"/>
              </a:rPr>
              <a:t>individual</a:t>
            </a:r>
            <a:r>
              <a:rPr lang="en-US" sz="2800" dirty="0" smtClean="0">
                <a:solidFill>
                  <a:srgbClr val="00B050"/>
                </a:solidFill>
                <a:latin typeface="Snap ITC" pitchFamily="82" charset="0"/>
                <a:cs typeface="Times New Roman" pitchFamily="18" charset="0"/>
              </a:rPr>
              <a:t>? Why</a:t>
            </a:r>
            <a:r>
              <a:rPr lang="en-US" sz="2800" dirty="0" smtClean="0">
                <a:solidFill>
                  <a:srgbClr val="00B050"/>
                </a:solidFill>
                <a:latin typeface="Snap ITC" pitchFamily="82" charset="0"/>
                <a:cs typeface="Times New Roman" pitchFamily="18" charset="0"/>
              </a:rPr>
              <a:t>?</a:t>
            </a:r>
          </a:p>
          <a:p>
            <a:endParaRPr lang="en-US" sz="2800" dirty="0" smtClean="0">
              <a:solidFill>
                <a:srgbClr val="00B050"/>
              </a:solidFill>
              <a:latin typeface="Snap ITC" pitchFamily="82" charset="0"/>
              <a:cs typeface="Times New Roman" pitchFamily="18" charset="0"/>
            </a:endParaRPr>
          </a:p>
          <a:p>
            <a:r>
              <a:rPr lang="en-US" sz="2800" dirty="0" smtClean="0">
                <a:solidFill>
                  <a:srgbClr val="00B050"/>
                </a:solidFill>
                <a:latin typeface="Snap ITC" pitchFamily="82" charset="0"/>
                <a:cs typeface="Times New Roman" pitchFamily="18" charset="0"/>
              </a:rPr>
              <a:t>What sports are you good at?</a:t>
            </a:r>
            <a:endParaRPr lang="en-US" sz="2800" dirty="0">
              <a:solidFill>
                <a:srgbClr val="00B050"/>
              </a:solidFill>
              <a:latin typeface="Snap ITC" pitchFamily="82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mg_user_file_570dcb7b58822_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00" y="381000"/>
            <a:ext cx="8128000" cy="6096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217</Words>
  <PresentationFormat>Экран (4:3)</PresentationFormat>
  <Paragraphs>64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The Theme:</vt:lpstr>
      <vt:lpstr>Слайд 2</vt:lpstr>
      <vt:lpstr>Lesson objectives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Theme:</dc:title>
  <dc:creator>123</dc:creator>
  <cp:lastModifiedBy>123</cp:lastModifiedBy>
  <cp:revision>7</cp:revision>
  <dcterms:created xsi:type="dcterms:W3CDTF">2020-04-01T16:28:37Z</dcterms:created>
  <dcterms:modified xsi:type="dcterms:W3CDTF">2020-04-02T07:28:11Z</dcterms:modified>
</cp:coreProperties>
</file>