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1"/>
  </p:notesMasterIdLst>
  <p:sldIdLst>
    <p:sldId id="274" r:id="rId2"/>
    <p:sldId id="280" r:id="rId3"/>
    <p:sldId id="284" r:id="rId4"/>
    <p:sldId id="288" r:id="rId5"/>
    <p:sldId id="286" r:id="rId6"/>
    <p:sldId id="290" r:id="rId7"/>
    <p:sldId id="291" r:id="rId8"/>
    <p:sldId id="282" r:id="rId9"/>
    <p:sldId id="28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83" d="100"/>
          <a:sy n="83" d="100"/>
        </p:scale>
        <p:origin x="-143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A1101-C7AF-4F0D-A821-EF18281E19BF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8DC45-FA1D-4094-B454-3CB0182CB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66BF0D0-5F27-4AD0-899A-53421BB4CF81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5CABF3E-2067-4AD9-BF7B-51BD8BB2C5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Содержимое 3" descr="cards_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 rot="21068380">
            <a:off x="1730375" y="2466747"/>
            <a:ext cx="509905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kk-KZ" sz="3200" b="1" kern="0" dirty="0"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kk-KZ" sz="3200" b="1" kern="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kk-KZ" sz="5400" b="1" kern="0" dirty="0" smtClean="0">
                <a:latin typeface="Times New Roman" pitchFamily="18" charset="0"/>
                <a:cs typeface="Times New Roman" pitchFamily="18" charset="0"/>
              </a:rPr>
              <a:t>«Абай және        </a:t>
            </a:r>
            <a:endParaRPr lang="kk-KZ" sz="5400" b="1" kern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kk-KZ" sz="5400" b="1" kern="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kk-KZ" sz="5400" b="1" kern="0" dirty="0" smtClean="0">
                <a:latin typeface="Times New Roman" pitchFamily="18" charset="0"/>
                <a:cs typeface="Times New Roman" pitchFamily="18" charset="0"/>
              </a:rPr>
              <a:t>Пушкин»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928671"/>
            <a:ext cx="3997354" cy="1000132"/>
          </a:xfrm>
        </p:spPr>
        <p:txBody>
          <a:bodyPr>
            <a:normAutofit/>
          </a:bodyPr>
          <a:lstStyle/>
          <a:p>
            <a:r>
              <a:rPr lang="kk-KZ" dirty="0" smtClean="0"/>
              <a:t>Абай Құнанбаев</a:t>
            </a:r>
            <a:endParaRPr lang="ru-RU" dirty="0" smtClean="0"/>
          </a:p>
          <a:p>
            <a:r>
              <a:rPr lang="kk-KZ" dirty="0" smtClean="0"/>
              <a:t>(1845-1904)</a:t>
            </a:r>
            <a:endParaRPr lang="ru-RU" dirty="0"/>
          </a:p>
        </p:txBody>
      </p:sp>
      <p:pic>
        <p:nvPicPr>
          <p:cNvPr id="7" name="Picture 5" descr="АБА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0034" y="2285992"/>
            <a:ext cx="3786214" cy="392909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4" descr="g_7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002213" y="2253456"/>
            <a:ext cx="3333750" cy="381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285852" y="251948"/>
            <a:ext cx="7286676" cy="748160"/>
          </a:xfrm>
        </p:spPr>
        <p:txBody>
          <a:bodyPr>
            <a:noAutofit/>
          </a:bodyPr>
          <a:lstStyle/>
          <a:p>
            <a:r>
              <a:rPr lang="kk-KZ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Өмір сүрген жылдары</a:t>
            </a:r>
            <a:endParaRPr lang="ru-RU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idx="3"/>
          </p:nvPr>
        </p:nvSpPr>
        <p:spPr>
          <a:xfrm>
            <a:off x="4648200" y="1000109"/>
            <a:ext cx="4040188" cy="928694"/>
          </a:xfrm>
        </p:spPr>
        <p:txBody>
          <a:bodyPr>
            <a:normAutofit/>
          </a:bodyPr>
          <a:lstStyle/>
          <a:p>
            <a:r>
              <a:rPr lang="kk-KZ" dirty="0" smtClean="0"/>
              <a:t>А</a:t>
            </a:r>
            <a:r>
              <a:rPr lang="en-US" dirty="0" smtClean="0"/>
              <a:t>.</a:t>
            </a:r>
            <a:r>
              <a:rPr lang="kk-KZ" dirty="0" smtClean="0"/>
              <a:t>С</a:t>
            </a:r>
            <a:r>
              <a:rPr lang="en-US" dirty="0" smtClean="0"/>
              <a:t>.</a:t>
            </a:r>
            <a:r>
              <a:rPr lang="kk-KZ" dirty="0" smtClean="0"/>
              <a:t>Пушкин</a:t>
            </a:r>
          </a:p>
          <a:p>
            <a:r>
              <a:rPr lang="ru-RU" dirty="0" smtClean="0"/>
              <a:t>(1799-1837)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err="1" smtClean="0"/>
              <a:t>Қазақ халқы ең бірінші</a:t>
            </a:r>
            <a:r>
              <a:rPr lang="ru-RU" b="1" dirty="0" smtClean="0"/>
              <a:t> </a:t>
            </a:r>
            <a:r>
              <a:rPr lang="ru-RU" b="1" dirty="0" err="1" smtClean="0"/>
              <a:t>Пушкинді</a:t>
            </a:r>
            <a:r>
              <a:rPr lang="ru-RU" b="1" dirty="0" smtClean="0"/>
              <a:t> Абай </a:t>
            </a:r>
            <a:r>
              <a:rPr lang="ru-RU" b="1" dirty="0" err="1" smtClean="0"/>
              <a:t>арқылы таныды</a:t>
            </a:r>
            <a:r>
              <a:rPr lang="ru-RU" b="1" dirty="0" smtClean="0"/>
              <a:t>.</a:t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5" name="Picture 6" descr="g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357298"/>
            <a:ext cx="8072494" cy="521497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" name="Заголовок 5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205030"/>
          </a:xfrm>
          <a:noFill/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 халқы ең бірінші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Пушкинді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Абай </a:t>
            </a:r>
            <a:r>
              <a:rPr lang="ru-RU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арқылы таныды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solidFill>
                  <a:srgbClr val="FFFF00"/>
                </a:solidFill>
              </a:rPr>
              <a:t/>
            </a:r>
            <a:br>
              <a:rPr lang="ru-RU" b="1" dirty="0" smtClean="0">
                <a:solidFill>
                  <a:srgbClr val="FFFF00"/>
                </a:solidFill>
              </a:rPr>
            </a:br>
            <a:r>
              <a:rPr lang="ru-RU" b="1" dirty="0" smtClean="0">
                <a:solidFill>
                  <a:srgbClr val="FFFF00"/>
                </a:solidFill>
              </a:rPr>
              <a:t/>
            </a:r>
            <a:br>
              <a:rPr lang="ru-RU" b="1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3536"/>
            <a:ext cx="7358082" cy="21038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лирикасы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142984"/>
            <a:ext cx="4214842" cy="5500726"/>
          </a:xfrm>
          <a:solidFill>
            <a:srgbClr val="FFFF00"/>
          </a:solidFill>
        </p:spPr>
        <p:txBody>
          <a:bodyPr>
            <a:normAutofit fontScale="62500" lnSpcReduction="20000"/>
          </a:bodyPr>
          <a:lstStyle/>
          <a:p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Абайдың лирикасы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–кең көлемді 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мол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қазына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тереңі таусылмас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сырлы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мұра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Абайдың ең басты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ерекшелігі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ақын.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Ахмет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Байтұрсынов айтқандай қазақта Абайға дейін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мұндай ақын болған жоқ.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Қазақта Абайдан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мұндай ақын болған жоқ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болмайды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да.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Себебі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Абай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қайталанбас біртуар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құбылыс 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феномен.</a:t>
            </a:r>
            <a:b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Пушкиннің прозамен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жазылған 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«Дубровский»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атты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шығармасын сонау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он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тоғызыншы ғасырда ақ қазақ тіліне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өлең етіп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аударған Шәкәрімнің өз өлеңдерін 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неге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әлемге аударып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танытпасқа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9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89396" y="1500173"/>
            <a:ext cx="3754570" cy="508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«Татьянаның Онегинге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жазған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хаты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&gt;&gt;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214282" y="2201896"/>
            <a:ext cx="4357718" cy="4513252"/>
          </a:xfrm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Шыныңды айт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кімсің тербеткен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Иембісің сақтаушы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Әлде азғырып әуре еткен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Жауымсың теуіп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таптаушы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көңілдің жұмбағын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Әлде бәрі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алданыс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жүрек жайып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саусағын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Талпынған шығар айға алыс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Осындай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үстінде ақынның өзі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самғап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поэзия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шыңына шығып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асқақтап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серпіле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көтеріліп алған болар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208492" cy="4513252"/>
          </a:xfrm>
          <a:solidFill>
            <a:srgbClr val="FFFF00"/>
          </a:solidFill>
        </p:spPr>
        <p:txBody>
          <a:bodyPr>
            <a:normAutofit fontScale="77500" lnSpcReduction="20000"/>
          </a:bodyPr>
          <a:lstStyle/>
          <a:p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Махаббат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жырларының ішіндегі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Абайдың ұлылығын асқан талантын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танытқан Пушкиннен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аударған 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«Евгений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Онегиннің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үзінділері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Мұнда 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жәй аудармашы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Алдымен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өлеңмен жазылған ұзақ романның өз ақындық кредосына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жерін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ғана таңдап алды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Пушкин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Абайдың үлгілі ұстазы десе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3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51948"/>
            <a:ext cx="7929618" cy="1143000"/>
          </a:xfrm>
        </p:spPr>
        <p:txBody>
          <a:bodyPr>
            <a:noAutofit/>
          </a:bodyPr>
          <a:lstStyle/>
          <a:p>
            <a:pPr algn="ctr"/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Абай аудармалары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572264" y="1714488"/>
            <a:ext cx="2571736" cy="1857388"/>
          </a:xfrm>
        </p:spPr>
        <p:txBody>
          <a:bodyPr>
            <a:noAutofit/>
          </a:bodyPr>
          <a:lstStyle/>
          <a:p>
            <a:r>
              <a:rPr lang="kk-KZ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Абай </a:t>
            </a:r>
            <a:r>
              <a:rPr lang="en-US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қазақтың </a:t>
            </a:r>
            <a:r>
              <a:rPr lang="kk-K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Пушкині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5" descr="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642918"/>
            <a:ext cx="5572164" cy="5500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3857620" y="928670"/>
            <a:ext cx="4929222" cy="5572164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800" b="1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8" name="Oval 4"/>
          <p:cNvSpPr>
            <a:spLocks noGrp="1" noChangeArrowheads="1"/>
          </p:cNvSpPr>
          <p:nvPr>
            <p:ph sz="quarter" idx="1"/>
          </p:nvPr>
        </p:nvSpPr>
        <p:spPr bwMode="auto">
          <a:xfrm>
            <a:off x="285750" y="857232"/>
            <a:ext cx="4786316" cy="5715039"/>
          </a:xfrm>
          <a:prstGeom prst="ellipse">
            <a:avLst/>
          </a:prstGeom>
          <a:solidFill>
            <a:srgbClr val="FFFF00"/>
          </a:solidFill>
          <a:ln w="7620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500034" y="285728"/>
            <a:ext cx="4103688" cy="396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kk-KZ" sz="2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Абай </a:t>
            </a:r>
            <a:endParaRPr lang="ru-RU" sz="2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4643438" y="285728"/>
            <a:ext cx="4103688" cy="396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kk-KZ" sz="2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Пушкин</a:t>
            </a:r>
            <a:endParaRPr lang="ru-RU" sz="2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981075"/>
            <a:ext cx="367665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5" name="Rectangle 5"/>
          <p:cNvSpPr>
            <a:spLocks noGrp="1"/>
          </p:cNvSpPr>
          <p:nvPr>
            <p:ph idx="1"/>
          </p:nvPr>
        </p:nvSpPr>
        <p:spPr>
          <a:xfrm>
            <a:off x="4140200" y="214291"/>
            <a:ext cx="4608513" cy="1343048"/>
          </a:xfrm>
          <a:noFill/>
          <a:ln>
            <a:solidFill>
              <a:srgbClr val="00CCFF"/>
            </a:solidFill>
          </a:ln>
        </p:spPr>
        <p:txBody>
          <a:bodyPr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Ақынның айтпақ өсиеті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4000496" y="2000240"/>
            <a:ext cx="5143504" cy="1857388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Ғылым-білімге неғұрлым ертерек, бала кезден ден қойсаңдар – кейін өкінбейсіңдер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4211638" y="4214818"/>
            <a:ext cx="4464050" cy="2357453"/>
          </a:xfrm>
          <a:prstGeom prst="rect">
            <a:avLst/>
          </a:prstGeom>
          <a:noFill/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/>
          <a:lstStyle/>
          <a:p>
            <a:pPr marL="273050" indent="-273050" algn="ctr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</a:pP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Балғын шақтарыңда оқыған кітап, алған білім тасқа басылғандай мәңгі-бақи естеріңде қалмақ дегенді меңзейді.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30" name="AutoShape 10"/>
          <p:cNvSpPr>
            <a:spLocks noChangeArrowheads="1"/>
          </p:cNvSpPr>
          <p:nvPr/>
        </p:nvSpPr>
        <p:spPr bwMode="auto">
          <a:xfrm>
            <a:off x="6156325" y="1585913"/>
            <a:ext cx="431800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6331" name="AutoShape 11"/>
          <p:cNvSpPr>
            <a:spLocks noChangeArrowheads="1"/>
          </p:cNvSpPr>
          <p:nvPr/>
        </p:nvSpPr>
        <p:spPr bwMode="auto">
          <a:xfrm>
            <a:off x="6215074" y="3929066"/>
            <a:ext cx="431800" cy="2159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WordArt 4"/>
          <p:cNvSpPr>
            <a:spLocks noChangeArrowheads="1" noChangeShapeType="1" noTextEdit="1"/>
          </p:cNvSpPr>
          <p:nvPr/>
        </p:nvSpPr>
        <p:spPr bwMode="auto">
          <a:xfrm>
            <a:off x="785786" y="1785926"/>
            <a:ext cx="7920037" cy="2952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err="1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Көңіл қойып тыңдағандарыңызға</a:t>
            </a:r>
            <a:endParaRPr lang="ru-RU" sz="36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ru-RU" sz="36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КӨП  </a:t>
            </a:r>
            <a:r>
              <a:rPr lang="ru-RU" sz="36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РАҚМЕТ</a:t>
            </a:r>
            <a:r>
              <a:rPr lang="ru-RU" sz="36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218</TotalTime>
  <Words>147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Слайд 1</vt:lpstr>
      <vt:lpstr>Өмір сүрген жылдары</vt:lpstr>
      <vt:lpstr>Қазақ халқы ең бірінші Пушкинді Абай арқылы таныды.  </vt:lpstr>
      <vt:lpstr>Абай лирикасы   </vt:lpstr>
      <vt:lpstr>Абай аудармалары</vt:lpstr>
      <vt:lpstr>Абай –қазақтың Пушкині</vt:lpstr>
      <vt:lpstr>Слайд 7</vt:lpstr>
      <vt:lpstr>Слайд 8</vt:lpstr>
      <vt:lpstr>Слайд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Асем</cp:lastModifiedBy>
  <cp:revision>23</cp:revision>
  <dcterms:created xsi:type="dcterms:W3CDTF">2013-05-05T17:14:22Z</dcterms:created>
  <dcterms:modified xsi:type="dcterms:W3CDTF">2020-10-13T05:31:51Z</dcterms:modified>
</cp:coreProperties>
</file>