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56" r:id="rId4"/>
    <p:sldId id="257" r:id="rId5"/>
    <p:sldId id="258" r:id="rId6"/>
    <p:sldId id="268" r:id="rId7"/>
    <p:sldId id="259" r:id="rId8"/>
    <p:sldId id="260" r:id="rId9"/>
    <p:sldId id="261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BDEDE-7BE4-4064-A45C-1A6D160C8321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01C7E-B34D-4BBC-9F28-2704991B9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pPr algn="l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Қыркүйектің жиырма тоғызы</a:t>
            </a:r>
            <a:b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 жұмысы</a:t>
            </a:r>
            <a:b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Кім пайдалы? Кім мықты?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pic>
        <p:nvPicPr>
          <p:cNvPr id="4098" name="Picture 2" descr="http://images.myshared.ru/31/1313999/slide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86124"/>
            <a:ext cx="5286412" cy="33146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үшін ұрсысты?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а/ Кім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мықты?Кім пайдалы?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ә/Кім қорқақ?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б/Кім осал?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Кім жауап берді?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а/Мысық    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ә/Ит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б/ Сиыр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Автордың идеясы?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Еңбек, татулық, құрмет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Динара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196828"/>
            <a:ext cx="857256" cy="642942"/>
          </a:xfrm>
          <a:prstGeom prst="rect">
            <a:avLst/>
          </a:prstGeom>
          <a:noFill/>
        </p:spPr>
      </p:pic>
      <p:pic>
        <p:nvPicPr>
          <p:cNvPr id="4" name="Picture 4" descr="C:\Users\Динара\Desktop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489193"/>
            <a:ext cx="785818" cy="847665"/>
          </a:xfrm>
          <a:prstGeom prst="rect">
            <a:avLst/>
          </a:prstGeom>
          <a:noFill/>
        </p:spPr>
      </p:pic>
      <p:pic>
        <p:nvPicPr>
          <p:cNvPr id="5" name="Содержимое 3" descr="ÐÐ°ÑÑÐ¸Ð½ÐºÐ¸ Ð¿Ð¾ Ð·Ð°Ð¿ÑÐ¾ÑÑ ÑÐ¼Ð°Ð¹Ð»Ð¸Ðº ÐºÐ¾ÑÐ¾Ð²Ð°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214818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білемін/я знаю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Мен өлеңнің мазмұнын ұқтым.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істей аламын/ я умею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Жоспар,сұрақ құрай аламын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2.Мәнерлеп оқи аламын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857256"/>
          </a:xfrm>
        </p:spPr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</a:rPr>
              <a:t>Жаңа сөздер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7929618" cy="4929222"/>
          </a:xfrm>
        </p:spPr>
        <p:txBody>
          <a:bodyPr/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Ұрысты/керісті/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ругались, спорили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Кім пайдалы-кто полезный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Кім мықты-кто сильный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Кездесті-обращались,втретились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Шындық-правда 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Бақташы-пастух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Шұжық-домашняя колбаса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Тері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шкура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ÐÐ°ÑÑÐ¸Ð½ÐºÐ¸ Ð¿Ð¾ Ð·Ð°Ð¿ÑÐ¾ÑÑ Ð±Ð°Ð»ÒÐ°Ð¹Ð¼Ð°Ò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929066"/>
            <a:ext cx="450059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ÐÐ°ÑÑÐ¸Ð½ÐºÐ¸ Ð¿Ð¾ Ð·Ð°Ð¿ÑÐ¾ÑÑ ÐºÐ¾Ð»Ð±Ð°ÑÐ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000240"/>
            <a:ext cx="3520438" cy="28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ÐÐ°ÑÑÐ¸Ð½ÐºÐ¸ Ð¿Ð¾ Ð·Ð°Ð¿ÑÐ¾ÑÑ Ð±Ð¾ÑÐ¸Ð½ÐºÐ° Ð¼ÑÐ¶ÑÐºÐ¾Ð¹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285860"/>
            <a:ext cx="271464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357321"/>
          </a:xfrm>
        </p:spPr>
        <p:txBody>
          <a:bodyPr>
            <a:normAutofit/>
          </a:bodyPr>
          <a:lstStyle/>
          <a:p>
            <a:r>
              <a:rPr lang="kk-KZ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Дүкенде 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001056" cy="4286280"/>
          </a:xfrm>
        </p:spPr>
        <p:txBody>
          <a:bodyPr/>
          <a:lstStyle/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Ұрысты </a:t>
            </a:r>
          </a:p>
          <a:p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Керісті </a:t>
            </a: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857356" y="2571744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357554" y="3714752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857620" y="4214818"/>
            <a:ext cx="135732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 пайдалы,кім мықты?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ен мықты,мен пайдалы!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сильный,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полезный </a:t>
            </a:r>
            <a:endParaRPr lang="kk-KZ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ÐÐ°ÑÑÐ¸Ð½ÐºÐ¸ Ð¿Ð¾ Ð·Ð°Ð¿ÑÐ¾ÑÑ Ð±Ð¾ÑÐ¸Ð½ÐºÐ° ÑÐ¼Ð°Ð¹Ð»Ð¸Ðº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214554"/>
            <a:ext cx="282735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ÐÐ°ÑÑÐ¸Ð½ÐºÐ¸ Ð¿Ð¾ Ð·Ð°Ð¿ÑÐ¾ÑÑ Ð±Ð¾ÑÐ¸Ð½ÐºÐ° ÑÐ¼Ð°Ð¹Ð»Ð¸Ð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000372"/>
            <a:ext cx="257176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верх 7"/>
          <p:cNvSpPr/>
          <p:nvPr/>
        </p:nvSpPr>
        <p:spPr>
          <a:xfrm rot="1988103">
            <a:off x="3571868" y="2285992"/>
            <a:ext cx="857256" cy="20717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Ұрысты ,керісті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ÐÐ°ÑÑÐ¸Ð½ÐºÐ¸ Ð¿Ð¾ Ð·Ð°Ð¿ÑÐ¾ÑÑ ÑÐ¾Ð»Ð½ÑÐµ ÑÐ¼Ð°Ð¹Ð»Ð¸Ðº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1785926"/>
            <a:ext cx="3071834" cy="43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ÐÐ°ÑÑÐ¸Ð½ÐºÐ¸ Ð¿Ð¾ Ð·Ð°Ð¿ÑÐ¾ÑÑ Ð»ÑÐ½Ð° ÑÐ¼Ð°Ð¹Ð»Ð¸Ð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928802"/>
            <a:ext cx="335758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ÐÐ°ÑÑÐ¸Ð½ÐºÐ¸ Ð¿Ð¾ Ð·Ð°Ð¿ÑÐ¾ÑÑ Ð±Ð¾ÑÐ¸Ð½ÐºÐ° Ð¼ÑÐ¶ÑÐºÐ¾Ð¹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428736"/>
            <a:ext cx="192882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Ð°ÑÑÐ¸Ð½ÐºÐ¸ Ð¿Ð¾ Ð·Ð°Ð¿ÑÐ¾ÑÑ ÐºÐ¾Ð»Ð±Ð°ÑÐ°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2928934"/>
            <a:ext cx="2071702" cy="193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ÐÐ°ÑÑÐ¸Ð½ÐºÐ¸ Ð¿Ð¾ Ð·Ð°Ð¿ÑÐ¾ÑÑ Ð±Ð°Ð»ÒÐ°Ð¹Ð¼Ð°Ò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4572008"/>
            <a:ext cx="250033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16200000" flipH="1">
            <a:off x="3786182" y="2928934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0"/>
          </p:cNvCxnSpPr>
          <p:nvPr/>
        </p:nvCxnSpPr>
        <p:spPr>
          <a:xfrm rot="16200000" flipH="1" flipV="1">
            <a:off x="4054075" y="4804181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Кездесті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Динара\Desktop\128a95f01946463d405c7babe5984a8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29454" y="0"/>
            <a:ext cx="2000264" cy="1643073"/>
          </a:xfrm>
          <a:prstGeom prst="rect">
            <a:avLst/>
          </a:prstGeom>
          <a:noFill/>
        </p:spPr>
      </p:pic>
      <p:pic>
        <p:nvPicPr>
          <p:cNvPr id="1027" name="Picture 3" descr="C:\Users\Динара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643314"/>
            <a:ext cx="2705100" cy="1685925"/>
          </a:xfrm>
          <a:prstGeom prst="rect">
            <a:avLst/>
          </a:prstGeom>
          <a:noFill/>
        </p:spPr>
      </p:pic>
      <p:pic>
        <p:nvPicPr>
          <p:cNvPr id="1028" name="Picture 4" descr="C:\Users\Динара\Desktop\Без названия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285860"/>
            <a:ext cx="2057400" cy="2219325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>
            <a:off x="2000232" y="1428736"/>
            <a:ext cx="307183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071670" y="1428736"/>
            <a:ext cx="3429024" cy="307183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000232" y="1071546"/>
            <a:ext cx="3786214" cy="35719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ÐÐ°ÑÑÐ¸Ð½ÐºÐ¸ Ð¿Ð¾ Ð·Ð°Ð¿ÑÐ¾ÑÑ Ð±Ð¾ÑÐ¸Ð½ÐºÐ° Ð¼ÑÐ¶ÑÐºÐ¾Ð¹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928670"/>
            <a:ext cx="192882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ÐÐ°ÑÑÐ¸Ð½ÐºÐ¸ Ð¿Ð¾ Ð·Ð°Ð¿ÑÐ¾ÑÑ ÐºÐ¾Ð»Ð±Ð°ÑÐ°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357430"/>
            <a:ext cx="2071702" cy="193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ÐÐ°ÑÑÐ¸Ð½ÐºÐ¸ Ð¿Ð¾ Ð·Ð°Ð¿ÑÐ¾ÑÑ Ð±Ð°Ð»ÒÐ°Ð¹Ð¼Ð°Ò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357694"/>
            <a:ext cx="250033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 пайдалы ,кім мықты?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ÐÐ°ÑÑÐ¸Ð½ÐºÐ¸ Ð¿Ð¾ Ð·Ð°Ð¿ÑÐ¾ÑÑ ÑÐ¼Ð°Ð¹Ð»Ð¸Ðº ÐºÐ¾ÑÐ¾Ð²Ð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2662239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ÐÐ°ÑÑÐ¸Ð½ÐºÐ¸ Ð¿Ð¾ Ð·Ð°Ð¿ÑÐ¾ÑÑ ÐºÐ¾Ð»Ð±Ð°ÑÐ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357298"/>
            <a:ext cx="2071702" cy="193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ÐÐ°ÑÑÐ¸Ð½ÐºÐ¸ Ð¿Ð¾ Ð·Ð°Ð¿ÑÐ¾ÑÑ Ð±Ð¾ÑÐ¸Ð½ÐºÐ° Ð¼ÑÐ¶ÑÐºÐ¾Ð¹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357562"/>
            <a:ext cx="192882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Ð°ÑÑÐ¸Ð½ÐºÐ¸ Ð¿Ð¾ Ð·Ð°Ð¿ÑÐ¾ÑÑ Ð±Ð°Ð»ÒÐ°Ð¹Ð¼Ð°Ò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4572008"/>
            <a:ext cx="250033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гнутая вправо стрелка 7"/>
          <p:cNvSpPr/>
          <p:nvPr/>
        </p:nvSpPr>
        <p:spPr>
          <a:xfrm>
            <a:off x="3214678" y="1357298"/>
            <a:ext cx="2571768" cy="35719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??????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5643570" y="4071942"/>
            <a:ext cx="92869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5715008" y="2714620"/>
            <a:ext cx="92869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4429124" y="4643446"/>
            <a:ext cx="92869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Кімнен шықты?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ÐÐ°ÑÑÐ¸Ð½ÐºÐ¸ Ð¿Ð¾ Ð·Ð°Ð¿ÑÐ¾ÑÑ ÑÐµÑÐ¼Ð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28614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ÐÐ°ÑÑÐ¸Ð½ÐºÐ¸ Ð¿Ð¾ Ð·Ð°Ð¿ÑÐ¾ÑÑ ÑÐ°ÑÑ Ð¼Ð°Ð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0"/>
            <a:ext cx="3143272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ÐÐ°ÑÑÐ¸Ð½ÐºÐ¸ Ð¿Ð¾ Ð·Ð°Ð¿ÑÐ¾ÑÑ ÑÐ°ÑÑ Ð¼Ð°Ð¹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857364"/>
            <a:ext cx="30003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Ð°ÑÑÐ¸Ð½ÐºÐ¸ Ð¿Ð¾ Ð·Ð°Ð¿ÑÐ¾ÑÑ ÑÐºÑÑÐ° ÐºÐ¾ÑÐ¾Ð²Ñ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3500438"/>
            <a:ext cx="307183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>
            <a:off x="3714744" y="1500174"/>
            <a:ext cx="107157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714744" y="2500306"/>
            <a:ext cx="107157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714744" y="4714884"/>
            <a:ext cx="107157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ÐÐ°ÑÑÐ¸Ð½ÐºÐ¸ Ð¿Ð¾ Ð·Ð°Ð¿ÑÐ¾ÑÑ Ð¼ÑÑÐ¾ ÐºÐ¾ÑÐ¾Ð²Ñ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4929198"/>
            <a:ext cx="3000396" cy="17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>
            <a:off x="3714744" y="3786190"/>
            <a:ext cx="107157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Мықты 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ÐÐ°ÑÑÐ¸Ð½ÐºÐ¸ Ð¿Ð¾ Ð·Ð°Ð¿ÑÐ¾ÑÑ Ð¿Ð°ÑÑÑÑ ÐºÐ¾ÑÐ¾Ð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28680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63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Қыркүйектің жиырма тоғызы Сынып жұмысы Кім пайдалы? Кім мықты?  </vt:lpstr>
      <vt:lpstr>Жаңа сөздер</vt:lpstr>
      <vt:lpstr>Дүкенде </vt:lpstr>
      <vt:lpstr>Кім пайдалы,кім мықты?</vt:lpstr>
      <vt:lpstr>Ұрысты ,керісті</vt:lpstr>
      <vt:lpstr>Кездесті</vt:lpstr>
      <vt:lpstr>Кім пайдалы ,кім мықты?</vt:lpstr>
      <vt:lpstr>Кімнен шықты?</vt:lpstr>
      <vt:lpstr>Мықты </vt:lpstr>
      <vt:lpstr>1. Не үшін ұрсысты? а/ Кім мықты?Кім пайдалы? ә/Кім қорқақ? б/Кім осал? 2. Кім жауап берді? а/Мысық     ә/Ит б/ Сиыр 3. Автордың идеясы? Еңбек, татулық, құрмет </vt:lpstr>
      <vt:lpstr>Рефлексия Мен білемін/я знаю Мен өлеңнің мазмұнын ұқтым.  Мен істей аламын/ я умею 1. Жоспар,сұрақ құрай аламын 2.Мәнерлеп оқи аламын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Дүкенде</dc:title>
  <dc:creator>Динара</dc:creator>
  <cp:lastModifiedBy>User</cp:lastModifiedBy>
  <cp:revision>9</cp:revision>
  <dcterms:created xsi:type="dcterms:W3CDTF">2018-09-30T16:40:13Z</dcterms:created>
  <dcterms:modified xsi:type="dcterms:W3CDTF">2020-09-29T06:31:38Z</dcterms:modified>
</cp:coreProperties>
</file>