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327" r:id="rId2"/>
    <p:sldId id="348" r:id="rId3"/>
    <p:sldId id="355" r:id="rId4"/>
    <p:sldId id="350" r:id="rId5"/>
    <p:sldId id="354" r:id="rId6"/>
    <p:sldId id="352" r:id="rId7"/>
    <p:sldId id="356" r:id="rId8"/>
    <p:sldId id="360" r:id="rId9"/>
    <p:sldId id="357" r:id="rId10"/>
    <p:sldId id="358" r:id="rId11"/>
    <p:sldId id="351" r:id="rId12"/>
    <p:sldId id="359" r:id="rId13"/>
    <p:sldId id="363" r:id="rId14"/>
    <p:sldId id="361" r:id="rId15"/>
    <p:sldId id="362" r:id="rId16"/>
    <p:sldId id="337" r:id="rId17"/>
    <p:sldId id="305" r:id="rId18"/>
    <p:sldId id="343" r:id="rId19"/>
    <p:sldId id="345" r:id="rId20"/>
  </p:sldIdLst>
  <p:sldSz cx="9144000" cy="6858000" type="screen4x3"/>
  <p:notesSz cx="6834188" cy="9979025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99"/>
    <a:srgbClr val="FFFF00"/>
    <a:srgbClr val="00FF00"/>
    <a:srgbClr val="FF66CC"/>
    <a:srgbClr val="FF9900"/>
    <a:srgbClr val="000000"/>
    <a:srgbClr val="FF3300"/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00" autoAdjust="0"/>
    <p:restoredTop sz="94737" autoAdjust="0"/>
  </p:normalViewPr>
  <p:slideViewPr>
    <p:cSldViewPr>
      <p:cViewPr varScale="1">
        <p:scale>
          <a:sx n="65" d="100"/>
          <a:sy n="65" d="100"/>
        </p:scale>
        <p:origin x="-173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22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71913" y="0"/>
            <a:ext cx="2960687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2338" y="747713"/>
            <a:ext cx="4991100" cy="37433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095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4213" y="4740275"/>
            <a:ext cx="5467350" cy="449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095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78963"/>
            <a:ext cx="29622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95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1913" y="9478963"/>
            <a:ext cx="2960687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42503CF-96F6-4DE3-99DB-CCD9EE1572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348122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4BB8B28-CC63-4886-AE19-9E155446AAC2}" type="slidenum">
              <a:rPr lang="ru-RU" sz="1200"/>
              <a:pPr algn="r" eaLnBrk="1" hangingPunct="1"/>
              <a:t>17</a:t>
            </a:fld>
            <a:endParaRPr lang="ru-RU" sz="120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kk-KZ" smtClean="0"/>
              <a:t>оО</a:t>
            </a:r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3B8189-C016-4823-8945-99C69AC80E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32606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AE55AD-C9DD-4783-899B-15EB4C8908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39221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57C1D-2355-4520-959E-663D461230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780584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E3D466-94C9-42A6-8612-673DE5D9B5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41738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109BDB-9F1A-40AD-951F-FE9C66D973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97977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EF6D1E-5AF1-4ADF-BC46-9E0047568D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30524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C6B783-193C-427E-A273-626D12C94B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0168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C9EBF8-584E-4378-9747-95C6DAB787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72772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5DEC9B-1CF9-4FE5-B91A-212967FAC6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39600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7B7DF7-812D-4049-8C26-63FE65114E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31626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DACC37-8507-4E48-8366-938F2938C6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69843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E6E0D7-0D8C-4F2E-8F07-056DA80246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87260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BAAD9F64-D6FB-49B5-8253-5DF163D68F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&#1040;&#1084;&#1072;&#1085;\Saved%20Games\Desktop\&#1057;&#1072;&#1073;&#1072;&#1179;&#1090;&#1072;&#1088;\&#1040;&#1091;&#1072;%20&#1072;&#1096;&#1099;&#1179;\&#1072;&#1091;&#1072;%20&#1088;&#1072;&#1081;&#1099;.mp4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&#1040;&#1084;&#1072;&#1085;\Saved%20Games\Desktop\&#1057;&#1072;&#1073;&#1072;&#1179;&#1090;&#1072;&#1088;\&#1040;&#1091;&#1072;%20&#1072;&#1096;&#1099;&#1179;\&#1082;&#1257;&#1187;&#1110;&#1083;&#1076;&#1110;%20&#1082;&#1199;&#1085;.mp4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&#1040;&#1084;&#1072;&#1085;\Saved%20Games\Desktop\&#1057;&#1072;&#1073;&#1072;&#1179;&#1090;&#1072;&#1088;\&#1040;&#1091;&#1072;%20&#1072;&#1096;&#1099;&#1179;\&#1072;&#1091;&#1072;&#1085;&#1099;&#1187;%20&#1083;&#1072;&#1089;&#1090;&#1072;&#1085;&#1091;&#1099;.mp4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&#1040;&#1084;&#1072;&#1085;\Saved%20Games\Desktop\&#1057;&#1072;&#1073;&#1072;&#1179;&#1090;&#1072;&#1088;\&#1040;&#1091;&#1072;%20&#1072;&#1096;&#1099;&#1179;\&#1072;&#1091;&#1072;.mp4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&#1040;&#1084;&#1072;&#1085;\Saved%20Games\Desktop\&#1057;&#1072;&#1073;&#1072;&#1179;&#1090;&#1072;&#1088;\&#1040;&#1091;&#1072;%20&#1072;&#1096;&#1099;&#1179;\&#1072;&#1090;&#1084;&#1086;&#1089;&#1092;&#1077;&#1088;&#1072;.mp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" name="WordArt 51"/>
          <p:cNvSpPr>
            <a:spLocks noChangeArrowheads="1" noChangeShapeType="1" noTextEdit="1"/>
          </p:cNvSpPr>
          <p:nvPr/>
        </p:nvSpPr>
        <p:spPr bwMode="auto">
          <a:xfrm>
            <a:off x="1043608" y="1340769"/>
            <a:ext cx="6047755" cy="15119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endParaRPr lang="ru-RU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83568" y="1124744"/>
            <a:ext cx="79208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9600" dirty="0" smtClean="0">
                <a:latin typeface="Times New Roman" pitchFamily="18" charset="0"/>
                <a:cs typeface="Times New Roman" pitchFamily="18" charset="0"/>
              </a:rPr>
              <a:t>Ашық сабақ</a:t>
            </a:r>
            <a:endParaRPr lang="ru-RU" sz="9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499992" y="4005064"/>
            <a:ext cx="39604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Мұғалім: Серікбаева Н.Б</a:t>
            </a:r>
          </a:p>
          <a:p>
            <a:pPr algn="l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Сыныбы: 4 “Е”</a:t>
            </a:r>
          </a:p>
          <a:p>
            <a:pPr algn="l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Пәні: Дүниетану</a:t>
            </a:r>
          </a:p>
          <a:p>
            <a:pPr algn="l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Күні: 14.12.2018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ауа райы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960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image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1650"/>
          </a:xfrm>
          <a:prstGeom prst="rect">
            <a:avLst/>
          </a:prstGeom>
          <a:noFill/>
          <a:ln w="9525">
            <a:solidFill>
              <a:srgbClr val="005400"/>
            </a:solidFill>
            <a:miter lim="800000"/>
            <a:headEnd/>
            <a:tailEnd/>
          </a:ln>
        </p:spPr>
      </p:pic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0" y="0"/>
            <a:ext cx="9144000" cy="666936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hlink"/>
              </a:gs>
              <a:gs pos="100000">
                <a:srgbClr val="FFFF66"/>
              </a:gs>
            </a:gsLst>
            <a:lin ang="189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kk-KZ" sz="54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10" name="TextBox 9"/>
          <p:cNvSpPr txBox="1"/>
          <p:nvPr/>
        </p:nvSpPr>
        <p:spPr>
          <a:xfrm rot="10800000" flipV="1">
            <a:off x="899592" y="1124744"/>
            <a:ext cx="77048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7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Кел, тәжірибе жасайық!</a:t>
            </a:r>
            <a:endParaRPr lang="ru-RU" sz="7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23928" y="3068960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600" b="1" i="1" dirty="0" smtClean="0">
                <a:latin typeface="Times New Roman" pitchFamily="18" charset="0"/>
                <a:cs typeface="Times New Roman" pitchFamily="18" charset="0"/>
              </a:rPr>
              <a:t>Ауа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 bwMode="auto">
          <a:xfrm>
            <a:off x="3563888" y="692696"/>
            <a:ext cx="2448272" cy="1584176"/>
          </a:xfrm>
          <a:prstGeom prst="ellipse">
            <a:avLst/>
          </a:prstGeom>
          <a:solidFill>
            <a:schemeClr val="accent1">
              <a:alpha val="55000"/>
            </a:schemeClr>
          </a:solidFill>
          <a:ln w="508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Тыныс алу үшін</a:t>
            </a:r>
            <a:endParaRPr kumimoji="0" lang="ru-RU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 bwMode="auto">
          <a:xfrm>
            <a:off x="1187624" y="1556792"/>
            <a:ext cx="2448272" cy="1584176"/>
          </a:xfrm>
          <a:prstGeom prst="ellipse">
            <a:avLst/>
          </a:prstGeom>
          <a:solidFill>
            <a:schemeClr val="accent1">
              <a:alpha val="55000"/>
            </a:schemeClr>
          </a:solidFill>
          <a:ln w="508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Пішіні</a:t>
            </a:r>
            <a:r>
              <a:rPr kumimoji="0" lang="kk-KZ" b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жоқ</a:t>
            </a:r>
            <a:endParaRPr kumimoji="0" lang="ru-RU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вал 7"/>
          <p:cNvSpPr/>
          <p:nvPr/>
        </p:nvSpPr>
        <p:spPr bwMode="auto">
          <a:xfrm>
            <a:off x="899592" y="3573016"/>
            <a:ext cx="2448272" cy="1584176"/>
          </a:xfrm>
          <a:prstGeom prst="ellipse">
            <a:avLst/>
          </a:prstGeom>
          <a:solidFill>
            <a:schemeClr val="accent1">
              <a:alpha val="55000"/>
            </a:schemeClr>
          </a:solidFill>
          <a:ln w="508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Иіссіз</a:t>
            </a:r>
            <a:endParaRPr kumimoji="0" lang="ru-RU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 bwMode="auto">
          <a:xfrm>
            <a:off x="5940152" y="1628800"/>
            <a:ext cx="2448272" cy="1584176"/>
          </a:xfrm>
          <a:prstGeom prst="ellipse">
            <a:avLst/>
          </a:prstGeom>
          <a:solidFill>
            <a:schemeClr val="accent1">
              <a:alpha val="55000"/>
            </a:schemeClr>
          </a:solidFill>
          <a:ln w="508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Түссіз</a:t>
            </a:r>
            <a:endParaRPr kumimoji="0" lang="ru-RU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Овал 9"/>
          <p:cNvSpPr/>
          <p:nvPr/>
        </p:nvSpPr>
        <p:spPr bwMode="auto">
          <a:xfrm>
            <a:off x="6012160" y="3717032"/>
            <a:ext cx="2592288" cy="1728192"/>
          </a:xfrm>
          <a:prstGeom prst="ellipse">
            <a:avLst/>
          </a:prstGeom>
          <a:solidFill>
            <a:schemeClr val="accent1">
              <a:alpha val="55000"/>
            </a:schemeClr>
          </a:solidFill>
          <a:ln w="508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Сығылады</a:t>
            </a:r>
            <a:endParaRPr kumimoji="0" lang="ru-RU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Овал 10"/>
          <p:cNvSpPr/>
          <p:nvPr/>
        </p:nvSpPr>
        <p:spPr bwMode="auto">
          <a:xfrm>
            <a:off x="3707904" y="4725144"/>
            <a:ext cx="2448272" cy="1584176"/>
          </a:xfrm>
          <a:prstGeom prst="ellipse">
            <a:avLst/>
          </a:prstGeom>
          <a:solidFill>
            <a:schemeClr val="accent1">
              <a:alpha val="55000"/>
            </a:schemeClr>
          </a:solidFill>
          <a:ln w="508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Серпіледі</a:t>
            </a:r>
            <a:endParaRPr kumimoji="0" lang="ru-RU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көңілді күн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251520" y="260648"/>
            <a:ext cx="8640960" cy="62646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87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ауаның ластануы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42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Топтарға тапсырма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k-KZ" dirty="0" smtClean="0"/>
              <a:t>І топ. Сәйкестендіру</a:t>
            </a:r>
          </a:p>
          <a:p>
            <a:pPr>
              <a:buNone/>
            </a:pPr>
            <a:r>
              <a:rPr lang="kk-KZ" dirty="0" smtClean="0"/>
              <a:t>ІІ топ. Диктант</a:t>
            </a:r>
          </a:p>
          <a:p>
            <a:pPr>
              <a:buNone/>
            </a:pPr>
            <a:r>
              <a:rPr lang="kk-KZ" dirty="0" smtClean="0"/>
              <a:t>ІІІ топ. Тест</a:t>
            </a:r>
          </a:p>
          <a:p>
            <a:pPr>
              <a:buNone/>
            </a:pPr>
            <a:r>
              <a:rPr lang="kk-KZ" dirty="0" smtClean="0"/>
              <a:t>І</a:t>
            </a:r>
            <a:r>
              <a:rPr lang="en-US" dirty="0" smtClean="0"/>
              <a:t>V</a:t>
            </a:r>
            <a:r>
              <a:rPr lang="kk-KZ" dirty="0" smtClean="0"/>
              <a:t> топ. Суреттерді сәйкестендіру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658309" y="357166"/>
            <a:ext cx="2696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 smtClean="0"/>
              <a:t> </a:t>
            </a:r>
            <a:endParaRPr lang="ru-RU" dirty="0"/>
          </a:p>
        </p:txBody>
      </p:sp>
      <p:sp>
        <p:nvSpPr>
          <p:cNvPr id="24" name="12-конечная звезда 23"/>
          <p:cNvSpPr/>
          <p:nvPr/>
        </p:nvSpPr>
        <p:spPr>
          <a:xfrm>
            <a:off x="2000232" y="857232"/>
            <a:ext cx="5000625" cy="1071563"/>
          </a:xfrm>
          <a:prstGeom prst="star12">
            <a:avLst/>
          </a:prstGeom>
          <a:solidFill>
            <a:srgbClr val="FF66FF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Ауа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Облако 24"/>
          <p:cNvSpPr/>
          <p:nvPr/>
        </p:nvSpPr>
        <p:spPr>
          <a:xfrm>
            <a:off x="251520" y="1988840"/>
            <a:ext cx="2714644" cy="1500198"/>
          </a:xfrm>
          <a:prstGeom prst="cloud">
            <a:avLst/>
          </a:prstGeom>
          <a:solidFill>
            <a:srgbClr val="99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k-KZ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Тыныс алу үшін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Облако 25"/>
          <p:cNvSpPr/>
          <p:nvPr/>
        </p:nvSpPr>
        <p:spPr>
          <a:xfrm>
            <a:off x="467544" y="4293096"/>
            <a:ext cx="2571768" cy="1428760"/>
          </a:xfrm>
          <a:prstGeom prst="cloud">
            <a:avLst/>
          </a:prstGeom>
          <a:solidFill>
            <a:srgbClr val="99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k-KZ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Таза ауада иіс болмайды</a:t>
            </a:r>
            <a:endParaRPr lang="ru-RU" sz="1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Облако 27"/>
          <p:cNvSpPr/>
          <p:nvPr/>
        </p:nvSpPr>
        <p:spPr>
          <a:xfrm>
            <a:off x="3131840" y="2060848"/>
            <a:ext cx="2355734" cy="1365872"/>
          </a:xfrm>
          <a:prstGeom prst="cloud">
            <a:avLst/>
          </a:prstGeom>
          <a:solidFill>
            <a:srgbClr val="99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k-KZ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 жағу үшін</a:t>
            </a:r>
            <a:endParaRPr lang="ru-RU" sz="1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Облако 28"/>
          <p:cNvSpPr/>
          <p:nvPr/>
        </p:nvSpPr>
        <p:spPr>
          <a:xfrm>
            <a:off x="6072166" y="2060848"/>
            <a:ext cx="2748306" cy="1728192"/>
          </a:xfrm>
          <a:prstGeom prst="cloud">
            <a:avLst/>
          </a:prstGeom>
          <a:solidFill>
            <a:srgbClr val="99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kk-KZ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Ауасыз адам, жануар, өсімдік өмір сүре алмайды</a:t>
            </a:r>
            <a:r>
              <a:rPr lang="kk-KZ" sz="2000" dirty="0" smtClean="0"/>
              <a:t>.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Облако 10"/>
          <p:cNvSpPr/>
          <p:nvPr/>
        </p:nvSpPr>
        <p:spPr>
          <a:xfrm>
            <a:off x="6228184" y="4149080"/>
            <a:ext cx="2355734" cy="1365872"/>
          </a:xfrm>
          <a:prstGeom prst="cloud">
            <a:avLst/>
          </a:prstGeom>
          <a:solidFill>
            <a:srgbClr val="99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Облако 11"/>
          <p:cNvSpPr/>
          <p:nvPr/>
        </p:nvSpPr>
        <p:spPr>
          <a:xfrm>
            <a:off x="3563888" y="4221088"/>
            <a:ext cx="2355734" cy="1509888"/>
          </a:xfrm>
          <a:prstGeom prst="cloud">
            <a:avLst/>
          </a:prstGeom>
          <a:solidFill>
            <a:srgbClr val="99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11" grpId="0" animBg="1"/>
      <p:bldP spid="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9" name="Rectangle 41"/>
          <p:cNvSpPr>
            <a:spLocks noChangeArrowheads="1"/>
          </p:cNvSpPr>
          <p:nvPr/>
        </p:nvSpPr>
        <p:spPr bwMode="auto">
          <a:xfrm>
            <a:off x="244475" y="1819939"/>
            <a:ext cx="8656638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>
                    <a:alpha val="55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xmlns="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ru-RU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Ауа</a:t>
            </a:r>
            <a:r>
              <a:rPr lang="ru-RU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үшін қажет</a:t>
            </a:r>
            <a:r>
              <a:rPr lang="ru-RU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r>
              <a:rPr lang="ru-RU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Ауа</a:t>
            </a:r>
            <a:r>
              <a:rPr lang="ru-RU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көріне ме</a:t>
            </a:r>
            <a:r>
              <a:rPr lang="ru-RU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ru-RU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Оның түсі қандай?</a:t>
            </a:r>
            <a:endParaRPr lang="ru-RU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қай жерлерде</a:t>
            </a:r>
            <a:r>
              <a:rPr lang="ru-RU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ru-RU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Оның пайдасы</a:t>
            </a:r>
            <a:r>
              <a:rPr lang="ru-RU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ма</a:t>
            </a:r>
            <a:r>
              <a:rPr lang="ru-RU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WordArt 4"/>
          <p:cNvSpPr>
            <a:spLocks noChangeArrowheads="1" noChangeShapeType="1" noTextEdit="1"/>
          </p:cNvSpPr>
          <p:nvPr/>
        </p:nvSpPr>
        <p:spPr bwMode="auto">
          <a:xfrm>
            <a:off x="1857356" y="785794"/>
            <a:ext cx="4206875" cy="1512887"/>
          </a:xfrm>
          <a:prstGeom prst="rect">
            <a:avLst/>
          </a:prstGeom>
        </p:spPr>
        <p:txBody>
          <a:bodyPr wrap="none" fromWordArt="1"/>
          <a:lstStyle/>
          <a:p>
            <a:r>
              <a:rPr lang="ru-RU" sz="4800" kern="10" dirty="0" err="1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Үйге </a:t>
            </a:r>
            <a:r>
              <a:rPr lang="ru-RU" sz="4800" kern="10" dirty="0" err="1" smtClean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endParaRPr lang="ru-RU" sz="4800" kern="10" dirty="0">
              <a:ln w="9525">
                <a:solidFill>
                  <a:srgbClr val="FF33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7624" y="2348880"/>
            <a:ext cx="664066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800" dirty="0" smtClean="0">
                <a:latin typeface="Times New Roman" pitchFamily="18" charset="0"/>
                <a:cs typeface="Times New Roman" pitchFamily="18" charset="0"/>
              </a:rPr>
              <a:t>Ауаның маңызы туралы </a:t>
            </a:r>
          </a:p>
          <a:p>
            <a:r>
              <a:rPr lang="kk-KZ" sz="4800" dirty="0" smtClean="0">
                <a:latin typeface="Times New Roman" pitchFamily="18" charset="0"/>
                <a:cs typeface="Times New Roman" pitchFamily="18" charset="0"/>
              </a:rPr>
              <a:t>эссе жазу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868" name="Picture 3" descr="D:\Мои документы\Мои рисунки\Изображение\Изображение 311.jpg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 b="72"/>
          <a:stretch>
            <a:fillRect/>
          </a:stretch>
        </p:blipFill>
        <p:spPr>
          <a:xfrm>
            <a:off x="2699792" y="836712"/>
            <a:ext cx="3562350" cy="2886075"/>
          </a:xfrm>
          <a:noFill/>
          <a:ln/>
        </p:spPr>
      </p:pic>
      <p:sp>
        <p:nvSpPr>
          <p:cNvPr id="164869" name="Text Box 5"/>
          <p:cNvSpPr txBox="1">
            <a:spLocks noChangeArrowheads="1"/>
          </p:cNvSpPr>
          <p:nvPr/>
        </p:nvSpPr>
        <p:spPr bwMode="auto">
          <a:xfrm>
            <a:off x="611188" y="3933825"/>
            <a:ext cx="7848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kk-KZ" sz="4400">
                <a:latin typeface="Times New Roman" pitchFamily="18" charset="0"/>
              </a:rPr>
              <a:t>Сабақ аяқталды. Сау болыңдар!</a:t>
            </a:r>
            <a:endParaRPr lang="ru-RU" sz="4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Шаттық шеңбері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Топқа бөлу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k-KZ" dirty="0" smtClean="0"/>
              <a:t>Табиғат құбылыстары арқылы: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8" name="Рисунок 7" descr=",9k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2924944"/>
            <a:ext cx="1905000" cy="1905000"/>
          </a:xfrm>
          <a:prstGeom prst="rect">
            <a:avLst/>
          </a:prstGeom>
        </p:spPr>
      </p:pic>
      <p:pic>
        <p:nvPicPr>
          <p:cNvPr id="9" name="Рисунок 8" descr="күн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2924944"/>
            <a:ext cx="1905000" cy="1905000"/>
          </a:xfrm>
          <a:prstGeom prst="rect">
            <a:avLst/>
          </a:prstGeom>
        </p:spPr>
      </p:pic>
      <p:pic>
        <p:nvPicPr>
          <p:cNvPr id="10" name="Рисунок 9" descr="бұлт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55776" y="2924944"/>
            <a:ext cx="1872208" cy="1872208"/>
          </a:xfrm>
          <a:prstGeom prst="rect">
            <a:avLst/>
          </a:prstGeom>
        </p:spPr>
      </p:pic>
      <p:pic>
        <p:nvPicPr>
          <p:cNvPr id="11" name="Рисунок 10" descr="жаңбыр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788024" y="2924944"/>
            <a:ext cx="1905000" cy="190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476672"/>
            <a:ext cx="69294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kk-KZ" sz="3600" b="1" i="1" dirty="0" smtClean="0">
                <a:latin typeface="Times New Roman" pitchFamily="18" charset="0"/>
                <a:cs typeface="Times New Roman" pitchFamily="18" charset="0"/>
              </a:rPr>
              <a:t>Үй тапсырмасы: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576" y="1700808"/>
            <a:ext cx="61206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buAutoNum type="arabicPeriod"/>
            </a:pPr>
            <a:r>
              <a:rPr lang="kk-KZ" dirty="0" smtClean="0"/>
              <a:t>Өзендер мен көлдер</a:t>
            </a:r>
          </a:p>
          <a:p>
            <a:pPr marL="457200" indent="-457200" algn="l">
              <a:buAutoNum type="arabicPeriod"/>
            </a:pPr>
            <a:r>
              <a:rPr lang="kk-KZ" dirty="0" smtClean="0"/>
              <a:t>Каспий теңізі туралы мәлімет</a:t>
            </a:r>
          </a:p>
          <a:p>
            <a:pPr marL="457200" indent="-457200" algn="l">
              <a:buAutoNum type="arabicPeriod"/>
            </a:pPr>
            <a:r>
              <a:rPr lang="kk-KZ" dirty="0" smtClean="0"/>
              <a:t>Суды қалай қорғаймыз?</a:t>
            </a:r>
          </a:p>
          <a:p>
            <a:pPr marL="457200" indent="-457200" algn="l">
              <a:buAutoNum type="arabicPeriod"/>
            </a:pPr>
            <a:r>
              <a:rPr lang="kk-KZ" dirty="0" smtClean="0"/>
              <a:t>Су туралы мақал –мәтелдер, нақыл сөздер, тыйым сөздер.</a:t>
            </a:r>
          </a:p>
          <a:p>
            <a:pPr marL="457200" indent="-457200">
              <a:buAutoNum type="arabicPeriod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Миға шабуыл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052936"/>
          </a:xfrm>
        </p:spPr>
        <p:txBody>
          <a:bodyPr/>
          <a:lstStyle/>
          <a:p>
            <a:pPr>
              <a:buNone/>
            </a:pPr>
            <a:r>
              <a:rPr lang="kk-KZ" dirty="0" smtClean="0"/>
              <a:t>Түсі бар көрінбейді, </a:t>
            </a:r>
          </a:p>
          <a:p>
            <a:pPr>
              <a:buNone/>
            </a:pPr>
            <a:r>
              <a:rPr lang="kk-KZ" dirty="0" smtClean="0"/>
              <a:t>Біртұтас бөлінбейді</a:t>
            </a:r>
          </a:p>
          <a:p>
            <a:pPr>
              <a:buNone/>
            </a:pPr>
            <a:r>
              <a:rPr lang="kk-KZ" dirty="0" smtClean="0"/>
              <a:t>Тынысы  ол тіршіліктің, </a:t>
            </a:r>
          </a:p>
          <a:p>
            <a:pPr>
              <a:buNone/>
            </a:pPr>
            <a:r>
              <a:rPr lang="kk-KZ" dirty="0" smtClean="0"/>
              <a:t>Ешқашан желінбейтін</a:t>
            </a:r>
          </a:p>
          <a:p>
            <a:pPr>
              <a:buNone/>
            </a:pPr>
            <a:r>
              <a:rPr lang="kk-KZ" dirty="0" smtClean="0"/>
              <a:t>Ол не?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364088" y="5157192"/>
            <a:ext cx="30243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Ауа</a:t>
            </a:r>
            <a:endParaRPr lang="ru-RU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1520" y="764704"/>
            <a:ext cx="8609040" cy="3243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75000"/>
              <a:buFont typeface="Monotype Sorts" pitchFamily="2" charset="2"/>
              <a:buNone/>
            </a:pPr>
            <a:r>
              <a:rPr lang="kk-KZ" sz="7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14 - желтоқсан</a:t>
            </a:r>
          </a:p>
          <a:p>
            <a:pPr eaLnBrk="0" hangingPunct="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75000"/>
              <a:buFont typeface="Monotype Sorts" pitchFamily="2" charset="2"/>
              <a:buNone/>
            </a:pPr>
            <a:r>
              <a:rPr lang="kk-KZ" sz="88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4800" b="1" i="1" dirty="0" smtClean="0">
                <a:latin typeface="Times New Roman" pitchFamily="18" charset="0"/>
                <a:cs typeface="Times New Roman" pitchFamily="18" charset="0"/>
              </a:rPr>
              <a:t>Ауа және ауа райы. Ауаның құрамы.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ауа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659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90000"/>
              </a:schemeClr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ауаның құрамы.png"/>
          <p:cNvPicPr>
            <a:picLocks noChangeAspect="1"/>
          </p:cNvPicPr>
          <p:nvPr/>
        </p:nvPicPr>
        <p:blipFill>
          <a:blip r:embed="rId2" cstate="print"/>
          <a:srcRect t="20991"/>
          <a:stretch>
            <a:fillRect/>
          </a:stretch>
        </p:blipFill>
        <p:spPr>
          <a:xfrm>
            <a:off x="0" y="944723"/>
            <a:ext cx="9144000" cy="591327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763688" y="0"/>
            <a:ext cx="57606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800" b="1" i="1" dirty="0" smtClean="0">
                <a:latin typeface="Times New Roman" pitchFamily="18" charset="0"/>
                <a:cs typeface="Times New Roman" pitchFamily="18" charset="0"/>
              </a:rPr>
              <a:t>Ауаның құрамы</a:t>
            </a:r>
            <a:endParaRPr lang="ru-RU" sz="4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атмосфера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40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>
            <a:alpha val="55000"/>
          </a:schemeClr>
        </a:solidFill>
        <a:ln w="508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>
            <a:alpha val="55000"/>
          </a:schemeClr>
        </a:solidFill>
        <a:ln w="508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2205</TotalTime>
  <Words>183</Words>
  <Application>Microsoft Office PowerPoint</Application>
  <PresentationFormat>Экран (4:3)</PresentationFormat>
  <Paragraphs>53</Paragraphs>
  <Slides>19</Slides>
  <Notes>1</Notes>
  <HiddenSlides>0</HiddenSlides>
  <MMClips>5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Оформление по умолчанию</vt:lpstr>
      <vt:lpstr>Слайд 1</vt:lpstr>
      <vt:lpstr>Слайд 2</vt:lpstr>
      <vt:lpstr>Топқа бөлу</vt:lpstr>
      <vt:lpstr>Слайд 4</vt:lpstr>
      <vt:lpstr>Миға шабуыл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Топтарға тапсырма</vt:lpstr>
      <vt:lpstr>Слайд 16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7777070@mail.ru</dc:creator>
  <cp:lastModifiedBy>Аман</cp:lastModifiedBy>
  <cp:revision>111</cp:revision>
  <dcterms:created xsi:type="dcterms:W3CDTF">2010-03-03T13:08:22Z</dcterms:created>
  <dcterms:modified xsi:type="dcterms:W3CDTF">2020-10-11T12:40:33Z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653109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D5.0.5</vt:lpwstr>
  </property>
  <property fmtid="{D5CDD505-2E9C-101B-9397-08002B2CF9AE}" pid="5" name="NXTAG2">
    <vt:lpwstr>000800e80b0000000000010243100207f6000400038000</vt:lpwstr>
  </property>
</Properties>
</file>