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1" r:id="rId7"/>
    <p:sldId id="257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4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84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5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772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49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174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07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874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31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09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17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D58B4-D34E-4FE6-93D3-9C970ADA22D4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CCCC4-F27C-4AAB-A431-47BC073A27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573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E T W O R K</a:t>
            </a:r>
            <a:endParaRPr lang="ru-RU" sz="115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674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37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ÐºÐ°ÑÑÐ° ÐºÐ°Ð·Ð°ÑÑÑÐ°Ð½Ð° ÑÐ¾Ñ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350"/>
            <a:ext cx="121920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вал 4"/>
          <p:cNvSpPr/>
          <p:nvPr/>
        </p:nvSpPr>
        <p:spPr>
          <a:xfrm>
            <a:off x="3528811" y="2279561"/>
            <a:ext cx="141668" cy="180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615965" y="4893972"/>
            <a:ext cx="141668" cy="18030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2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ÐºÐ°ÑÑÐ° ÐºÐ°Ð·Ð°ÑÑÑÐ°Ð½Ð° ÑÐ¾Ñ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350"/>
            <a:ext cx="121920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вал 4"/>
          <p:cNvSpPr/>
          <p:nvPr/>
        </p:nvSpPr>
        <p:spPr>
          <a:xfrm>
            <a:off x="3482661" y="2279561"/>
            <a:ext cx="141668" cy="180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615965" y="4893972"/>
            <a:ext cx="141668" cy="18030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Выгнутая вверх стрелка 2"/>
          <p:cNvSpPr/>
          <p:nvPr/>
        </p:nvSpPr>
        <p:spPr>
          <a:xfrm rot="19631746">
            <a:off x="3319851" y="1730856"/>
            <a:ext cx="570784" cy="424217"/>
          </a:xfrm>
          <a:prstGeom prst="curvedDownArrow">
            <a:avLst>
              <a:gd name="adj1" fmla="val 25000"/>
              <a:gd name="adj2" fmla="val 50000"/>
              <a:gd name="adj3" fmla="val 625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960037" y="-230169"/>
            <a:ext cx="3738342" cy="4440769"/>
            <a:chOff x="3960037" y="-230169"/>
            <a:chExt cx="3738342" cy="4440769"/>
          </a:xfrm>
        </p:grpSpPr>
        <p:pic>
          <p:nvPicPr>
            <p:cNvPr id="3076" name="Picture 4" descr="ÐÐ°ÑÑÐ¸Ð½ÐºÐ¸ Ð¿Ð¾ Ð·Ð°Ð¿ÑÐ¾ÑÑ ÐºÐ°ÑÑÐ¸Ð½ÐºÐ° Ð¼Ð°Ð»ÑÑÐ¸Ðº Ð·Ð° ÐºÐ¾Ð¼Ð¿ÑÑÑÐµÑÐ¾Ð¼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037" y="-230169"/>
              <a:ext cx="3738342" cy="4440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3960037" y="2496623"/>
              <a:ext cx="3738341" cy="1477328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kk-KZ" dirty="0" smtClean="0"/>
                <a:t>Ақтөбе қаласында тұратын Асқар досы Айгулге хабарлама жіберді. Ол </a:t>
              </a:r>
              <a:r>
                <a:rPr lang="en-US" dirty="0" smtClean="0"/>
                <a:t>IP </a:t>
              </a:r>
              <a:r>
                <a:rPr lang="kk-KZ" dirty="0" smtClean="0"/>
                <a:t>адресі 141.72.251.38 болатын модемге қосылған Дербес Компьютерді қолданды.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99720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ÐºÐ°ÑÑÐ° ÐºÐ°Ð·Ð°ÑÑÑÐ°Ð½Ð° ÑÐ¾Ñ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350"/>
            <a:ext cx="121920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вал 4"/>
          <p:cNvSpPr/>
          <p:nvPr/>
        </p:nvSpPr>
        <p:spPr>
          <a:xfrm>
            <a:off x="3528811" y="2279561"/>
            <a:ext cx="141668" cy="180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Штриховая стрелка вправо 1"/>
          <p:cNvSpPr/>
          <p:nvPr/>
        </p:nvSpPr>
        <p:spPr>
          <a:xfrm rot="1678829">
            <a:off x="3658656" y="2182969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Штриховая стрелка вправо 5"/>
          <p:cNvSpPr/>
          <p:nvPr/>
        </p:nvSpPr>
        <p:spPr>
          <a:xfrm rot="20446799">
            <a:off x="4240476" y="2138058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 rot="20200583">
            <a:off x="4854949" y="2004756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Штриховая стрелка вправо 8"/>
          <p:cNvSpPr/>
          <p:nvPr/>
        </p:nvSpPr>
        <p:spPr>
          <a:xfrm rot="21002504">
            <a:off x="5426895" y="1640343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Штриховая стрелка вправо 9"/>
          <p:cNvSpPr/>
          <p:nvPr/>
        </p:nvSpPr>
        <p:spPr>
          <a:xfrm rot="1678829">
            <a:off x="6003911" y="1589964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Выгнутая вверх стрелка 13"/>
          <p:cNvSpPr/>
          <p:nvPr/>
        </p:nvSpPr>
        <p:spPr>
          <a:xfrm rot="19631746">
            <a:off x="6493524" y="1388731"/>
            <a:ext cx="570784" cy="424217"/>
          </a:xfrm>
          <a:prstGeom prst="curvedDownArrow">
            <a:avLst>
              <a:gd name="adj1" fmla="val 25000"/>
              <a:gd name="adj2" fmla="val 50000"/>
              <a:gd name="adj3" fmla="val 625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7098932" y="177706"/>
            <a:ext cx="3134472" cy="4394496"/>
            <a:chOff x="9035743" y="2253802"/>
            <a:chExt cx="3134472" cy="4394496"/>
          </a:xfrm>
        </p:grpSpPr>
        <p:pic>
          <p:nvPicPr>
            <p:cNvPr id="2050" name="Picture 2" descr="ÐÐ°ÑÑÐ¸Ð½ÐºÐ¸ Ð¿Ð¾ Ð·Ð°Ð¿ÑÐ¾ÑÑ ÐºÐ°ÑÑÐ¸Ð½ÐºÐ° Ð´ÐµÐ²Ð¾ÑÐºÐ° Ð·Ð° ÐºÐ¾Ð¼Ð¿ÑÑÑÐµÑÐ¾Ð¼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5743" y="2253802"/>
              <a:ext cx="3134472" cy="32009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9035743" y="4893972"/>
              <a:ext cx="3134472" cy="1754326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kk-KZ" dirty="0" smtClean="0"/>
                <a:t>Айгул Асқардың хабарламасын Алматыда тұратын  Айшаға жіберді. Ол </a:t>
              </a:r>
              <a:r>
                <a:rPr lang="en-US" dirty="0" smtClean="0"/>
                <a:t>WIFI </a:t>
              </a:r>
              <a:r>
                <a:rPr lang="kk-KZ" dirty="0" smtClean="0"/>
                <a:t>ға қосылған </a:t>
              </a:r>
              <a:r>
                <a:rPr lang="en-US" dirty="0" smtClean="0"/>
                <a:t>IP </a:t>
              </a:r>
              <a:r>
                <a:rPr lang="kk-KZ" dirty="0" smtClean="0"/>
                <a:t>адресі 192.168.0.10 болатын ноутбукті қолданды.</a:t>
              </a:r>
              <a:endParaRPr lang="ru-RU" dirty="0"/>
            </a:p>
          </p:txBody>
        </p:sp>
      </p:grpSp>
      <p:sp>
        <p:nvSpPr>
          <p:cNvPr id="16" name="Овал 15"/>
          <p:cNvSpPr/>
          <p:nvPr/>
        </p:nvSpPr>
        <p:spPr>
          <a:xfrm>
            <a:off x="6702874" y="2049661"/>
            <a:ext cx="141668" cy="18030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36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  <p:bldP spid="9" grpId="0" animBg="1"/>
      <p:bldP spid="10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FF00"/>
          </a:solidFill>
        </p:spPr>
        <p:txBody>
          <a:bodyPr/>
          <a:lstStyle/>
          <a:p>
            <a:r>
              <a:rPr lang="kk-KZ" b="1" dirty="0" smtClean="0">
                <a:solidFill>
                  <a:srgbClr val="0070C0"/>
                </a:solidFill>
              </a:rPr>
              <a:t>         </a:t>
            </a:r>
            <a:r>
              <a:rPr lang="en-US" b="1" dirty="0" smtClean="0">
                <a:solidFill>
                  <a:srgbClr val="0070C0"/>
                </a:solidFill>
              </a:rPr>
              <a:t>Server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0144" y="1825625"/>
            <a:ext cx="1106351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70C0"/>
                </a:solidFill>
              </a:rPr>
              <a:t>1. Server receives </a:t>
            </a:r>
            <a:r>
              <a:rPr lang="en-US" sz="3600" dirty="0" err="1" smtClean="0">
                <a:solidFill>
                  <a:srgbClr val="0070C0"/>
                </a:solidFill>
              </a:rPr>
              <a:t>Askar’s</a:t>
            </a:r>
            <a:r>
              <a:rPr lang="en-US" sz="3600" dirty="0" smtClean="0">
                <a:solidFill>
                  <a:srgbClr val="0070C0"/>
                </a:solidFill>
              </a:rPr>
              <a:t> message and directs it to </a:t>
            </a:r>
            <a:r>
              <a:rPr lang="en-US" sz="3600" dirty="0" err="1" smtClean="0">
                <a:solidFill>
                  <a:srgbClr val="0070C0"/>
                </a:solidFill>
              </a:rPr>
              <a:t>Aygul</a:t>
            </a:r>
            <a:r>
              <a:rPr lang="en-US" sz="3600" dirty="0" smtClean="0">
                <a:solidFill>
                  <a:srgbClr val="0070C0"/>
                </a:solidFill>
              </a:rPr>
              <a:t> in Astana.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70C0"/>
                </a:solidFill>
              </a:rPr>
              <a:t>2. Server receives message from </a:t>
            </a:r>
            <a:r>
              <a:rPr lang="en-US" sz="3600" dirty="0" err="1" smtClean="0">
                <a:solidFill>
                  <a:srgbClr val="0070C0"/>
                </a:solidFill>
              </a:rPr>
              <a:t>Aygul</a:t>
            </a:r>
            <a:r>
              <a:rPr lang="en-US" sz="3600" dirty="0" smtClean="0">
                <a:solidFill>
                  <a:srgbClr val="0070C0"/>
                </a:solidFill>
              </a:rPr>
              <a:t> and sends it to Aisha’s smartphone in Almaty.</a:t>
            </a:r>
            <a:endParaRPr lang="kk-KZ" sz="4800" dirty="0" smtClean="0">
              <a:solidFill>
                <a:srgbClr val="0070C0"/>
              </a:solidFill>
            </a:endParaRPr>
          </a:p>
        </p:txBody>
      </p:sp>
      <p:pic>
        <p:nvPicPr>
          <p:cNvPr id="5122" name="Picture 2" descr="ÐÐ°ÑÑÐ¸Ð½ÐºÐ¸ Ð¿Ð¾ Ð·Ð°Ð¿ÑÐ¾ÑÑ ÐºÐ°ÑÑÐ¸Ð½ÐºÐ° ÑÐµÑÐ²ÐµÑ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666897"/>
            <a:ext cx="2948441" cy="294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633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ÐºÐ°ÑÑÐ° ÐºÐ°Ð·Ð°ÑÑÑÐ°Ð½Ð° ÑÐ¾Ñ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350"/>
            <a:ext cx="121920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вал 4"/>
          <p:cNvSpPr/>
          <p:nvPr/>
        </p:nvSpPr>
        <p:spPr>
          <a:xfrm>
            <a:off x="3528811" y="2279561"/>
            <a:ext cx="141668" cy="180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615965" y="4893972"/>
            <a:ext cx="141668" cy="18030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Штриховая стрелка вправо 1"/>
          <p:cNvSpPr/>
          <p:nvPr/>
        </p:nvSpPr>
        <p:spPr>
          <a:xfrm rot="1678829">
            <a:off x="3658656" y="2182969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Штриховая стрелка вправо 5"/>
          <p:cNvSpPr/>
          <p:nvPr/>
        </p:nvSpPr>
        <p:spPr>
          <a:xfrm rot="20446799">
            <a:off x="4240476" y="2138058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 rot="20200583">
            <a:off x="4854949" y="2004756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Штриховая стрелка вправо 8"/>
          <p:cNvSpPr/>
          <p:nvPr/>
        </p:nvSpPr>
        <p:spPr>
          <a:xfrm rot="21002504">
            <a:off x="5426895" y="1640343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Штриховая стрелка вправо 9"/>
          <p:cNvSpPr/>
          <p:nvPr/>
        </p:nvSpPr>
        <p:spPr>
          <a:xfrm rot="1678829">
            <a:off x="6003911" y="1589964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Штриховая стрелка вправо 10"/>
          <p:cNvSpPr/>
          <p:nvPr/>
        </p:nvSpPr>
        <p:spPr>
          <a:xfrm rot="1678829">
            <a:off x="6854233" y="2016111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Штриховая стрелка вправо 11"/>
          <p:cNvSpPr/>
          <p:nvPr/>
        </p:nvSpPr>
        <p:spPr>
          <a:xfrm rot="1678829">
            <a:off x="7568875" y="3893978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Штриховая стрелка вправо 12"/>
          <p:cNvSpPr/>
          <p:nvPr/>
        </p:nvSpPr>
        <p:spPr>
          <a:xfrm rot="4348521">
            <a:off x="8103783" y="4274261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6702874" y="2049661"/>
            <a:ext cx="141668" cy="18030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Штриховая стрелка вправо 17"/>
          <p:cNvSpPr/>
          <p:nvPr/>
        </p:nvSpPr>
        <p:spPr>
          <a:xfrm rot="4529753">
            <a:off x="7105506" y="2368924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Штриховая стрелка вправо 18"/>
          <p:cNvSpPr/>
          <p:nvPr/>
        </p:nvSpPr>
        <p:spPr>
          <a:xfrm rot="4529753">
            <a:off x="7157943" y="2815346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Штриховая стрелка вправо 19"/>
          <p:cNvSpPr/>
          <p:nvPr/>
        </p:nvSpPr>
        <p:spPr>
          <a:xfrm rot="4529753">
            <a:off x="7278683" y="3382686"/>
            <a:ext cx="489397" cy="3734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8280528" y="1128742"/>
            <a:ext cx="3571332" cy="5405408"/>
            <a:chOff x="8280528" y="1128742"/>
            <a:chExt cx="3571332" cy="5405408"/>
          </a:xfrm>
        </p:grpSpPr>
        <p:pic>
          <p:nvPicPr>
            <p:cNvPr id="4102" name="Picture 6" descr="ÐÐ°ÑÑÐ¸Ð½ÐºÐ¸ Ð¿Ð¾ Ð·Ð°Ð¿ÑÐ¾ÑÑ ÐºÐ°ÑÑÐ¸Ð½ÐºÐ° Ð´ÐµÐ²Ð¾ÑÐºÐ° Ð¼ÑÐ»ÑÑÑÑÐ½ÑÐ¹ Ð½Ð° ÑÐ¼Ð°ÑÑÑÐ¾Ð½Ðµ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973255" y="1872157"/>
              <a:ext cx="2660897" cy="282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extBox 20"/>
            <p:cNvSpPr txBox="1"/>
            <p:nvPr/>
          </p:nvSpPr>
          <p:spPr>
            <a:xfrm>
              <a:off x="9001258" y="4502825"/>
              <a:ext cx="2850602" cy="2031325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kk-KZ" b="1" dirty="0" smtClean="0"/>
                <a:t>Айша Айгүлдің хабарламасын мобильді байланыс арқылы интернетке қосылған смартфонмен қабылдады. </a:t>
              </a:r>
              <a:r>
                <a:rPr lang="en-US" b="1" dirty="0" smtClean="0"/>
                <a:t>IP </a:t>
              </a:r>
              <a:r>
                <a:rPr lang="kk-KZ" b="1" dirty="0" smtClean="0"/>
                <a:t>адресі: 173.154.90.171</a:t>
              </a:r>
              <a:endParaRPr lang="ru-RU" b="1" dirty="0"/>
            </a:p>
          </p:txBody>
        </p:sp>
        <p:pic>
          <p:nvPicPr>
            <p:cNvPr id="4104" name="Picture 8" descr="ÐÐ°ÑÑÐ¸Ð½ÐºÐ¸ Ð¿Ð¾ Ð·Ð°Ð¿ÑÐ¾ÑÑ ÐºÐ°ÑÑÐ¸Ð½ÐºÐ° Ð°Ð½ÑÐµÐ½Ð½Ð° Ð´Ð»Ñ Ð¼Ð¾Ð±Ð¸Ð»ÑÐ½ÑÐ¹ ÑÐ²ÑÐ·Ð¸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349" r="22506"/>
            <a:stretch/>
          </p:blipFill>
          <p:spPr bwMode="auto">
            <a:xfrm>
              <a:off x="8280528" y="1128742"/>
              <a:ext cx="1349829" cy="274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Выгнутая вверх стрелка 13"/>
          <p:cNvSpPr/>
          <p:nvPr/>
        </p:nvSpPr>
        <p:spPr>
          <a:xfrm rot="19631746">
            <a:off x="8728565" y="4429720"/>
            <a:ext cx="570784" cy="424217"/>
          </a:xfrm>
          <a:prstGeom prst="curvedDownArrow">
            <a:avLst>
              <a:gd name="adj1" fmla="val 25000"/>
              <a:gd name="adj2" fmla="val 50000"/>
              <a:gd name="adj3" fmla="val 625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2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FF00"/>
          </a:solidFill>
        </p:spPr>
        <p:txBody>
          <a:bodyPr/>
          <a:lstStyle/>
          <a:p>
            <a:r>
              <a:rPr lang="kk-KZ" b="1" dirty="0" smtClean="0">
                <a:solidFill>
                  <a:srgbClr val="0070C0"/>
                </a:solidFill>
              </a:rPr>
              <a:t>         </a:t>
            </a:r>
            <a:r>
              <a:rPr lang="en-US" b="1" dirty="0" smtClean="0">
                <a:solidFill>
                  <a:srgbClr val="0070C0"/>
                </a:solidFill>
              </a:rPr>
              <a:t>Definition of Network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0144" y="1825625"/>
            <a:ext cx="1106351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dirty="0" smtClean="0">
                <a:solidFill>
                  <a:srgbClr val="0070C0"/>
                </a:solidFill>
              </a:rPr>
              <a:t>Желі дегеніміз – нысандар арасындағы байланыс. </a:t>
            </a:r>
          </a:p>
          <a:p>
            <a:pPr marL="0" indent="0">
              <a:buNone/>
            </a:pPr>
            <a:r>
              <a:rPr lang="kk-KZ" sz="3600" dirty="0" smtClean="0">
                <a:solidFill>
                  <a:srgbClr val="0070C0"/>
                </a:solidFill>
              </a:rPr>
              <a:t>Күнделікті өмірде адамдар әртүрлі желілерді қолданады: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kk-KZ" sz="4800" dirty="0" smtClean="0">
                <a:solidFill>
                  <a:srgbClr val="0070C0"/>
                </a:solidFill>
              </a:rPr>
              <a:t>Телефон желісі;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kk-KZ" sz="4800" dirty="0" smtClean="0">
                <a:solidFill>
                  <a:srgbClr val="0070C0"/>
                </a:solidFill>
              </a:rPr>
              <a:t>Қоғамдық көлік;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kk-KZ" sz="4800" dirty="0" smtClean="0">
                <a:solidFill>
                  <a:srgbClr val="0070C0"/>
                </a:solidFill>
              </a:rPr>
              <a:t>Ғаламтор </a:t>
            </a:r>
          </a:p>
        </p:txBody>
      </p:sp>
    </p:spTree>
    <p:extLst>
      <p:ext uri="{BB962C8B-B14F-4D97-AF65-F5344CB8AC3E}">
        <p14:creationId xmlns:p14="http://schemas.microsoft.com/office/powerpoint/2010/main" val="382122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FF00"/>
          </a:solidFill>
        </p:spPr>
        <p:txBody>
          <a:bodyPr/>
          <a:lstStyle/>
          <a:p>
            <a:r>
              <a:rPr lang="kk-KZ" b="1" dirty="0" smtClean="0">
                <a:solidFill>
                  <a:srgbClr val="0070C0"/>
                </a:solidFill>
              </a:rPr>
              <a:t>         </a:t>
            </a:r>
            <a:r>
              <a:rPr lang="en-US" b="1" dirty="0" smtClean="0">
                <a:solidFill>
                  <a:srgbClr val="0070C0"/>
                </a:solidFill>
              </a:rPr>
              <a:t>IP address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0144" y="1825625"/>
            <a:ext cx="1106351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dirty="0" smtClean="0">
                <a:solidFill>
                  <a:srgbClr val="0070C0"/>
                </a:solidFill>
              </a:rPr>
              <a:t>Желідегі әр құрылғыда болу керек жеке мекен жай нөмірі.</a:t>
            </a:r>
            <a:endParaRPr lang="kk-KZ" sz="48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21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rgbClr val="FFFF00"/>
          </a:solidFill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   SERVER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0144" y="1825625"/>
            <a:ext cx="11063514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sz="3600" dirty="0" smtClean="0">
                <a:solidFill>
                  <a:srgbClr val="0070C0"/>
                </a:solidFill>
              </a:rPr>
              <a:t>Сервер дегеніміз – «клиенттер» деп аталатын әр түрлі бағдарламалар мен құрылғыларға қызмет жасайтын компьютер.</a:t>
            </a:r>
          </a:p>
          <a:p>
            <a:pPr marL="0" indent="0">
              <a:buNone/>
            </a:pPr>
            <a:endParaRPr lang="kk-KZ" sz="3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kk-KZ" sz="4800" dirty="0" smtClean="0">
                <a:solidFill>
                  <a:srgbClr val="0070C0"/>
                </a:solidFill>
              </a:rPr>
              <a:t>Клиенттер кез келген деректерді бір уақытта пайдалана алады. Мысалы: электрондық пошта, веб сайттар, видео хостинг, әлеуметтік желілер немесе ойындар, т.б.</a:t>
            </a:r>
          </a:p>
        </p:txBody>
      </p:sp>
    </p:spTree>
    <p:extLst>
      <p:ext uri="{BB962C8B-B14F-4D97-AF65-F5344CB8AC3E}">
        <p14:creationId xmlns:p14="http://schemas.microsoft.com/office/powerpoint/2010/main" val="210075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177</Words>
  <Application>Microsoft Office PowerPoint</Application>
  <PresentationFormat>Широкоэкранный</PresentationFormat>
  <Paragraphs>19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Тема Office</vt:lpstr>
      <vt:lpstr>N E T W O R K</vt:lpstr>
      <vt:lpstr>Презентация PowerPoint</vt:lpstr>
      <vt:lpstr>Презентация PowerPoint</vt:lpstr>
      <vt:lpstr>Презентация PowerPoint</vt:lpstr>
      <vt:lpstr>         Server</vt:lpstr>
      <vt:lpstr>Презентация PowerPoint</vt:lpstr>
      <vt:lpstr>         Definition of Network</vt:lpstr>
      <vt:lpstr>         IP address</vt:lpstr>
      <vt:lpstr>   SERVER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 E T W O R K</dc:title>
  <dc:creator>nazok</dc:creator>
  <cp:lastModifiedBy>nazok</cp:lastModifiedBy>
  <cp:revision>7</cp:revision>
  <dcterms:created xsi:type="dcterms:W3CDTF">2018-10-02T08:47:04Z</dcterms:created>
  <dcterms:modified xsi:type="dcterms:W3CDTF">2018-10-02T09:44:15Z</dcterms:modified>
</cp:coreProperties>
</file>