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Обои белый, цветы, фон, розы, букет, flowers картинки на рабочий стол,  раздел цветы - скачать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142976" y="2428868"/>
            <a:ext cx="40719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i="1" dirty="0" smtClean="0"/>
              <a:t>Ата –аналарға психологиялық кеңес</a:t>
            </a:r>
            <a:endParaRPr lang="ru-RU" sz="32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2357422" y="6488668"/>
            <a:ext cx="535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Педагог-психолог:Боранбаева Мақпал Бахытқызы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Обои белый, цветы, фон, розы, букет, flowers картинки на рабочий стол,  раздел цветы - скачать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4346" y="0"/>
            <a:ext cx="9358346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14348" y="1500174"/>
            <a:ext cx="4572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2400" i="1" dirty="0" err="1" smtClean="0"/>
              <a:t>Баланың сұрақтарына жауап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берген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кезде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шын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және шыдамдылықпен жауап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беріңіз..</a:t>
            </a:r>
            <a:endParaRPr lang="ru-RU" sz="2400" i="1" dirty="0" smtClean="0"/>
          </a:p>
          <a:p>
            <a:endParaRPr lang="ru-RU" sz="2400" i="1" dirty="0" smtClean="0"/>
          </a:p>
          <a:p>
            <a:r>
              <a:rPr lang="ru-RU" sz="2400" i="1" dirty="0" smtClean="0"/>
              <a:t> </a:t>
            </a:r>
            <a:r>
              <a:rPr lang="ru-RU" sz="2400" i="1" dirty="0" err="1" smtClean="0"/>
              <a:t>Күнде балаңызбен жеке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сөйлесуге уақыт бөліңіз.</a:t>
            </a:r>
            <a:endParaRPr lang="ru-RU" sz="2400" i="1" dirty="0"/>
          </a:p>
        </p:txBody>
      </p:sp>
      <p:pic>
        <p:nvPicPr>
          <p:cNvPr id="17410" name="Picture 2" descr="ТКС Орехово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4214818"/>
            <a:ext cx="4500594" cy="19748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Обои белый, цветы, фон, розы, букет, flowers картинки на рабочий стол,  раздел цветы - скачать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4346" y="0"/>
            <a:ext cx="9358346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85786" y="1714488"/>
            <a:ext cx="4572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/>
              <a:t> </a:t>
            </a:r>
            <a:r>
              <a:rPr lang="ru-RU" sz="2400" i="1" dirty="0" err="1" smtClean="0"/>
              <a:t>Балаларыңызды жетістік</a:t>
            </a:r>
            <a:r>
              <a:rPr lang="ru-RU" sz="2400" i="1" dirty="0" smtClean="0"/>
              <a:t> пен </a:t>
            </a:r>
            <a:r>
              <a:rPr lang="ru-RU" sz="2400" i="1" dirty="0" err="1" smtClean="0"/>
              <a:t>дәрежесі үшін емес</a:t>
            </a:r>
            <a:r>
              <a:rPr lang="ru-RU" sz="2400" i="1" dirty="0" smtClean="0"/>
              <a:t>, </a:t>
            </a:r>
            <a:r>
              <a:rPr lang="ru-RU" sz="2400" i="1" dirty="0" err="1" smtClean="0"/>
              <a:t>сол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қалпында сөзсіз қабылдап жақсы көретініңізді сездіріңіз</a:t>
            </a:r>
            <a:r>
              <a:rPr lang="ru-RU" sz="2400" i="1" dirty="0" smtClean="0"/>
              <a:t>.</a:t>
            </a:r>
          </a:p>
          <a:p>
            <a:endParaRPr lang="ru-RU" sz="2400" i="1" dirty="0" smtClean="0"/>
          </a:p>
          <a:p>
            <a:r>
              <a:rPr lang="ru-RU" sz="2400" i="1" dirty="0" smtClean="0"/>
              <a:t> </a:t>
            </a:r>
            <a:r>
              <a:rPr lang="ru-RU" sz="2400" i="1" dirty="0" err="1" smtClean="0"/>
              <a:t>Қателескені үшін баланы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кекетіп</a:t>
            </a:r>
            <a:r>
              <a:rPr lang="ru-RU" sz="2400" i="1" dirty="0" smtClean="0"/>
              <a:t>, </a:t>
            </a:r>
            <a:r>
              <a:rPr lang="ru-RU" sz="2400" i="1" dirty="0" err="1" smtClean="0"/>
              <a:t>бетінен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алмаңыз, басқа балалармен</a:t>
            </a:r>
            <a:r>
              <a:rPr lang="ru-RU" sz="2400" i="1" dirty="0" smtClean="0"/>
              <a:t> оны </a:t>
            </a:r>
            <a:r>
              <a:rPr lang="ru-RU" sz="2400" i="1" dirty="0" err="1" smtClean="0"/>
              <a:t>салыстырмаңыз</a:t>
            </a:r>
            <a:r>
              <a:rPr lang="ru-RU" sz="2400" i="1" dirty="0" smtClean="0"/>
              <a:t>.</a:t>
            </a:r>
            <a:endParaRPr lang="ru-RU" sz="2400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9673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8. </a:t>
            </a:r>
            <a:r>
              <a:rPr lang="ru-RU" dirty="0" err="1" smtClean="0"/>
              <a:t>Табысқа күшпен жетуге</a:t>
            </a:r>
            <a:r>
              <a:rPr lang="ru-RU" dirty="0" smtClean="0"/>
              <a:t> </a:t>
            </a:r>
            <a:r>
              <a:rPr lang="ru-RU" dirty="0" err="1" smtClean="0"/>
              <a:t>болмайды</a:t>
            </a:r>
            <a:r>
              <a:rPr lang="ru-RU" dirty="0" smtClean="0"/>
              <a:t>, </a:t>
            </a:r>
            <a:r>
              <a:rPr lang="ru-RU" dirty="0" err="1" smtClean="0"/>
              <a:t>сондықтан балаңызға күш көрсетіп, тапсырманы</a:t>
            </a:r>
            <a:r>
              <a:rPr lang="ru-RU" dirty="0" smtClean="0"/>
              <a:t> </a:t>
            </a:r>
            <a:r>
              <a:rPr lang="ru-RU" dirty="0" err="1" smtClean="0"/>
              <a:t>орында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талап</a:t>
            </a:r>
            <a:r>
              <a:rPr lang="ru-RU" dirty="0" smtClean="0"/>
              <a:t> </a:t>
            </a:r>
            <a:r>
              <a:rPr lang="ru-RU" dirty="0" err="1" smtClean="0"/>
              <a:t>етпеңіз.</a:t>
            </a:r>
            <a:endParaRPr lang="ru-RU" dirty="0"/>
          </a:p>
        </p:txBody>
      </p:sp>
      <p:pic>
        <p:nvPicPr>
          <p:cNvPr id="5" name="Picture 2" descr="Обои белый, цветы, фон, розы, букет, flowers картинки на рабочий стол,  раздел цветы - скачать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4346" y="0"/>
            <a:ext cx="9358346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785786" y="642918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i="1" dirty="0" smtClean="0"/>
              <a:t> </a:t>
            </a:r>
            <a:r>
              <a:rPr lang="ru-RU" sz="2400" i="1" dirty="0" err="1" smtClean="0"/>
              <a:t>Табысқа күшпен жетуге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болмайды</a:t>
            </a:r>
            <a:r>
              <a:rPr lang="ru-RU" sz="2400" i="1" dirty="0" smtClean="0"/>
              <a:t>, </a:t>
            </a:r>
            <a:r>
              <a:rPr lang="ru-RU" sz="2400" i="1" dirty="0" err="1" smtClean="0"/>
              <a:t>сондықтан балаңызға күш көрсетіп, тапсырманы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орында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деп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талап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етпеңіз.</a:t>
            </a:r>
            <a:endParaRPr lang="ru-RU" sz="2400" i="1" dirty="0" smtClean="0"/>
          </a:p>
          <a:p>
            <a:endParaRPr lang="ru-RU" sz="2400" i="1" dirty="0" smtClean="0"/>
          </a:p>
          <a:p>
            <a:r>
              <a:rPr lang="ru-RU" sz="2400" i="1" dirty="0" smtClean="0"/>
              <a:t> </a:t>
            </a:r>
            <a:r>
              <a:rPr lang="ru-RU" sz="2400" i="1" dirty="0" err="1" smtClean="0"/>
              <a:t>Жас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мөлшері әртүрлі адамдармен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дұрыс қарым-қатынас жасауға үйретіңіз.</a:t>
            </a:r>
            <a:endParaRPr lang="ru-RU" sz="2400" i="1" dirty="0"/>
          </a:p>
        </p:txBody>
      </p:sp>
      <p:pic>
        <p:nvPicPr>
          <p:cNvPr id="15362" name="Picture 2" descr="Отношения между родителями и детьми. - YouTub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4143380"/>
            <a:ext cx="5072098" cy="23574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Обои белый, цветы, фон, розы, букет, flowers картинки на рабочий стол,  раздел цветы - скачать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4346" y="0"/>
            <a:ext cx="9358346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071538" y="1714488"/>
            <a:ext cx="457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err="1" smtClean="0"/>
              <a:t>Баланың әрбір жетістігі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үшін мақтап отырыңыз.</a:t>
            </a:r>
            <a:endParaRPr lang="ru-RU" sz="2400" i="1" dirty="0" smtClean="0"/>
          </a:p>
          <a:p>
            <a:endParaRPr lang="ru-RU" sz="2400" i="1" dirty="0" smtClean="0"/>
          </a:p>
          <a:p>
            <a:r>
              <a:rPr lang="ru-RU" sz="2400" i="1" dirty="0" err="1" smtClean="0"/>
              <a:t>Балаға баға бермеңіз, оның іс-әрекетін бағалаңыз.</a:t>
            </a:r>
            <a:endParaRPr lang="ru-RU" sz="2400" i="1" dirty="0"/>
          </a:p>
        </p:txBody>
      </p:sp>
      <p:pic>
        <p:nvPicPr>
          <p:cNvPr id="14340" name="Picture 4" descr="Родители успешных и счастливых детей – Развитие ребенк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00504"/>
            <a:ext cx="5286380" cy="2381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434" name="AutoShape 2" descr="Бақыт- алда тұрған арман, мақсат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436" name="AutoShape 4" descr="Бақыт- алда тұрған арман, мақсат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8438" name="Picture 6" descr="Бақыт- алда тұрған арман, мақса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118</Words>
  <PresentationFormat>Экран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user-pc</dc:creator>
  <cp:lastModifiedBy>user-pc</cp:lastModifiedBy>
  <cp:revision>8</cp:revision>
  <dcterms:created xsi:type="dcterms:W3CDTF">2020-09-14T12:48:10Z</dcterms:created>
  <dcterms:modified xsi:type="dcterms:W3CDTF">2020-10-10T09:36:51Z</dcterms:modified>
</cp:coreProperties>
</file>