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127-DF73-41B2-9A55-7373C729630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0E56-4E43-42D1-96AE-26B933D9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127-DF73-41B2-9A55-7373C729630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0E56-4E43-42D1-96AE-26B933D9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9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127-DF73-41B2-9A55-7373C729630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0E56-4E43-42D1-96AE-26B933D9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1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127-DF73-41B2-9A55-7373C729630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0E56-4E43-42D1-96AE-26B933D9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8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127-DF73-41B2-9A55-7373C729630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0E56-4E43-42D1-96AE-26B933D9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8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127-DF73-41B2-9A55-7373C729630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0E56-4E43-42D1-96AE-26B933D9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127-DF73-41B2-9A55-7373C729630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0E56-4E43-42D1-96AE-26B933D9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7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127-DF73-41B2-9A55-7373C729630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0E56-4E43-42D1-96AE-26B933D9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2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127-DF73-41B2-9A55-7373C729630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0E56-4E43-42D1-96AE-26B933D9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3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127-DF73-41B2-9A55-7373C729630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0E56-4E43-42D1-96AE-26B933D9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2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127-DF73-41B2-9A55-7373C729630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0E56-4E43-42D1-96AE-26B933D9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F127-DF73-41B2-9A55-7373C729630A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10E56-4E43-42D1-96AE-26B933D99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1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7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56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0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0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9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7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1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4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4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56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2</cp:revision>
  <dcterms:created xsi:type="dcterms:W3CDTF">2018-05-01T17:48:05Z</dcterms:created>
  <dcterms:modified xsi:type="dcterms:W3CDTF">2018-05-01T18:07:46Z</dcterms:modified>
</cp:coreProperties>
</file>