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F127-DF73-41B2-9A55-7373C729630A}" type="datetimeFigureOut">
              <a:rPr lang="ru-RU" smtClean="0"/>
              <a:t>01.05.2018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10E56-4E43-42D1-96AE-26B933D99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538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F127-DF73-41B2-9A55-7373C729630A}" type="datetimeFigureOut">
              <a:rPr lang="ru-RU" smtClean="0"/>
              <a:t>01.05.2018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10E56-4E43-42D1-96AE-26B933D99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497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F127-DF73-41B2-9A55-7373C729630A}" type="datetimeFigureOut">
              <a:rPr lang="ru-RU" smtClean="0"/>
              <a:t>01.05.2018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10E56-4E43-42D1-96AE-26B933D99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213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F127-DF73-41B2-9A55-7373C729630A}" type="datetimeFigureOut">
              <a:rPr lang="ru-RU" smtClean="0"/>
              <a:t>01.05.2018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10E56-4E43-42D1-96AE-26B933D99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08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F127-DF73-41B2-9A55-7373C729630A}" type="datetimeFigureOut">
              <a:rPr lang="ru-RU" smtClean="0"/>
              <a:t>01.05.2018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10E56-4E43-42D1-96AE-26B933D99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285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F127-DF73-41B2-9A55-7373C729630A}" type="datetimeFigureOut">
              <a:rPr lang="ru-RU" smtClean="0"/>
              <a:t>01.05.2018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10E56-4E43-42D1-96AE-26B933D99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856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F127-DF73-41B2-9A55-7373C729630A}" type="datetimeFigureOut">
              <a:rPr lang="ru-RU" smtClean="0"/>
              <a:t>01.05.2018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10E56-4E43-42D1-96AE-26B933D99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975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F127-DF73-41B2-9A55-7373C729630A}" type="datetimeFigureOut">
              <a:rPr lang="ru-RU" smtClean="0"/>
              <a:t>01.05.2018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10E56-4E43-42D1-96AE-26B933D99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526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F127-DF73-41B2-9A55-7373C729630A}" type="datetimeFigureOut">
              <a:rPr lang="ru-RU" smtClean="0"/>
              <a:t>01.05.2018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10E56-4E43-42D1-96AE-26B933D99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939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F127-DF73-41B2-9A55-7373C729630A}" type="datetimeFigureOut">
              <a:rPr lang="ru-RU" smtClean="0"/>
              <a:t>01.05.2018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10E56-4E43-42D1-96AE-26B933D99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827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F127-DF73-41B2-9A55-7373C729630A}" type="datetimeFigureOut">
              <a:rPr lang="ru-RU" smtClean="0"/>
              <a:t>01.05.2018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10E56-4E43-42D1-96AE-26B933D99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89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8F127-DF73-41B2-9A55-7373C729630A}" type="datetimeFigureOut">
              <a:rPr lang="ru-RU" smtClean="0"/>
              <a:t>01.05.2018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10E56-4E43-42D1-96AE-26B933D99E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89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111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36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477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56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107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21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504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291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576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413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740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48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563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Экран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2</cp:revision>
  <dcterms:created xsi:type="dcterms:W3CDTF">2018-05-01T17:48:05Z</dcterms:created>
  <dcterms:modified xsi:type="dcterms:W3CDTF">2018-05-01T18:07:46Z</dcterms:modified>
</cp:coreProperties>
</file>