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cdn33.printdirect.ru/cache/product/17/0f/6630114/tov/all/400z400_front_1080_0_0_0_90cce38960dff17847f076185507.jpg?rnd=1448272455" TargetMode="External"/><Relationship Id="rId7" Type="http://schemas.openxmlformats.org/officeDocument/2006/relationships/image" Target="https://w-dog.ru/wallpapers/11/8/485682911725355/listya-klen-zheltyj-osen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Вк балабакша суреттеры\фон\58962_html_m6b44e7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27176" y="620688"/>
            <a:ext cx="7416824" cy="720080"/>
          </a:xfrm>
        </p:spPr>
        <p:txBody>
          <a:bodyPr>
            <a:norm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“Гагарин атындағы орта мектеп” КММ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914400" y="119675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Отбасылық мерекелер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372200" y="2924944"/>
            <a:ext cx="18722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Дүниетану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1 </a:t>
            </a:r>
            <a:r>
              <a:rPr lang="ru-RU" sz="3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сынып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195736" y="3645024"/>
            <a:ext cx="554461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Бастауыш сынып м</a:t>
            </a:r>
            <a:r>
              <a:rPr lang="kk-KZ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ұғалімі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Тастенова</a:t>
            </a:r>
            <a:r>
              <a:rPr kumimoji="0" lang="kk-K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Алия Бейбитжановна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2267744" y="1772816"/>
            <a:ext cx="5400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3-б</a:t>
            </a: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өлім.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Менің отбасым және достарым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Вк балабакша суреттеры\фон\58962_html_m6b44e7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/>
              <a:t>Сергіту сәті.</a:t>
            </a:r>
            <a:br>
              <a:rPr lang="kk-KZ" b="1" dirty="0" smtClean="0"/>
            </a:br>
            <a:r>
              <a:rPr lang="kk-KZ" b="1" dirty="0" smtClean="0"/>
              <a:t> </a:t>
            </a:r>
            <a:r>
              <a:rPr lang="kk-KZ" dirty="0" smtClean="0"/>
              <a:t>Туған күн туралы ән айту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Вк балабакша суреттеры\фон\58962_html_m6b44e7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/>
              <a:t>Кері байланыс.  </a:t>
            </a:r>
            <a:br>
              <a:rPr lang="kk-KZ" b="1" dirty="0" smtClean="0"/>
            </a:br>
            <a:r>
              <a:rPr lang="kk-KZ" b="1" dirty="0" smtClean="0"/>
              <a:t>«Киндер сюрприз»</a:t>
            </a: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22530" name="Picture 2" descr="https://yt3.ggpht.com/-eAY4rNYrNpE/AAAAAAAAAAI/AAAAAAAAAAA/uCW8UzYyjiE/s900-c-k-no-mo-rj-c0xffffff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Вк балабакша суреттеры\фон\58962_html_m6b44e7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77281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Қорытынды: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Бүгін қандай тақырыпты талқыладық?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Жақында кімнің туған күні болады?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Туған күнді қайда өткізуге болады?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Вк балабакша суреттеры\фон\58962_html_m6b44e7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/>
              <a:t>Рефлексия.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b="1" dirty="0" smtClean="0"/>
              <a:t>    SMS. Тілек жазу</a:t>
            </a:r>
            <a:endParaRPr lang="ru-RU" dirty="0"/>
          </a:p>
        </p:txBody>
      </p:sp>
      <p:pic>
        <p:nvPicPr>
          <p:cNvPr id="24578" name="Picture 2" descr="sms-icon-9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72816"/>
            <a:ext cx="2592288" cy="2759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1412776"/>
            <a:ext cx="6400800" cy="2286000"/>
          </a:xfrm>
        </p:spPr>
        <p:txBody>
          <a:bodyPr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Барлық оқушылар: </a:t>
            </a:r>
            <a:r>
              <a:rPr lang="kk-KZ" sz="2000" b="0" dirty="0" smtClean="0">
                <a:latin typeface="Times New Roman" pitchFamily="18" charset="0"/>
                <a:cs typeface="Times New Roman" pitchFamily="18" charset="0"/>
              </a:rPr>
              <a:t>өз отбасындағы мерекелерді атайды.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Көптеген оқушылар:</a:t>
            </a:r>
            <a:r>
              <a:rPr lang="kk-KZ" sz="2000" b="0" dirty="0" smtClean="0">
                <a:latin typeface="Times New Roman" pitchFamily="18" charset="0"/>
                <a:cs typeface="Times New Roman" pitchFamily="18" charset="0"/>
              </a:rPr>
              <a:t> өз отбасындағы мерекелердің ерекшеліктерін түсіндіреді, алған әсерін сипаттайды.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Кейбір оқушылар: </a:t>
            </a:r>
            <a:r>
              <a:rPr lang="kk-KZ" sz="2000" b="0" dirty="0" smtClean="0">
                <a:latin typeface="Times New Roman" pitchFamily="18" charset="0"/>
                <a:cs typeface="Times New Roman" pitchFamily="18" charset="0"/>
              </a:rPr>
              <a:t>Туған күн мерекесінің өткізілу жоспарын құрайды.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411760" y="620688"/>
            <a:ext cx="6400800" cy="864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Оқу мақсаты: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1.1.6.1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отбасылық мерекелердің бірін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сипаттау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7496" y="4077072"/>
            <a:ext cx="45365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100" b="1" dirty="0" smtClean="0">
                <a:latin typeface="Times New Roman" pitchFamily="18" charset="0"/>
                <a:cs typeface="Times New Roman" pitchFamily="18" charset="0"/>
              </a:rPr>
              <a:t>«Түймедақ» ойны</a:t>
            </a: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kk-KZ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700" dirty="0" smtClean="0">
                <a:latin typeface="Times New Roman" pitchFamily="18" charset="0"/>
                <a:cs typeface="Times New Roman" pitchFamily="18" charset="0"/>
              </a:rPr>
              <a:t>Түймедақтың ортасына </a:t>
            </a:r>
            <a:r>
              <a:rPr lang="kk-KZ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700" dirty="0" smtClean="0">
                <a:latin typeface="Times New Roman" pitchFamily="18" charset="0"/>
                <a:cs typeface="Times New Roman" pitchFamily="18" charset="0"/>
              </a:rPr>
              <a:t>«Отбасы» сөзі </a:t>
            </a:r>
            <a:r>
              <a:rPr lang="kk-KZ" sz="2700" dirty="0" smtClean="0">
                <a:latin typeface="Times New Roman" pitchFamily="18" charset="0"/>
                <a:cs typeface="Times New Roman" pitchFamily="18" charset="0"/>
              </a:rPr>
              <a:t>жазылады. </a:t>
            </a:r>
            <a:br>
              <a:rPr lang="kk-KZ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700" dirty="0" smtClean="0">
                <a:latin typeface="Times New Roman" pitchFamily="18" charset="0"/>
                <a:cs typeface="Times New Roman" pitchFamily="18" charset="0"/>
              </a:rPr>
              <a:t>Оқушылар әр жапыраққа осы сөзге ассоциация </a:t>
            </a:r>
            <a:r>
              <a:rPr lang="kk-KZ" sz="2700" dirty="0" smtClean="0">
                <a:latin typeface="Times New Roman" pitchFamily="18" charset="0"/>
                <a:cs typeface="Times New Roman" pitchFamily="18" charset="0"/>
              </a:rPr>
              <a:t>жазуы </a:t>
            </a:r>
            <a:r>
              <a:rPr lang="kk-KZ" sz="2700" dirty="0" smtClean="0"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kk-KZ" sz="2700" dirty="0" smtClean="0"/>
              <a:t>.</a:t>
            </a:r>
            <a:endParaRPr lang="ru-RU" sz="2700" dirty="0"/>
          </a:p>
        </p:txBody>
      </p:sp>
      <p:pic>
        <p:nvPicPr>
          <p:cNvPr id="1026" name="Picture 2" descr="1021799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3284984"/>
            <a:ext cx="3461571" cy="342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17322" y="4581128"/>
            <a:ext cx="20183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отбасы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43808" y="692696"/>
            <a:ext cx="4521696" cy="2439144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Көкке қарап күн көрем</a:t>
            </a: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Төмен қарап жер көрем</a:t>
            </a: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Оңға, солға бұрылып, </a:t>
            </a: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Егеменді ел көрем</a:t>
            </a: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/>
              <a:t>«Портреттер галереясы</a:t>
            </a:r>
            <a:r>
              <a:rPr lang="kk-KZ" dirty="0" smtClean="0"/>
              <a:t>»</a:t>
            </a:r>
            <a:endParaRPr lang="ru-RU" dirty="0"/>
          </a:p>
        </p:txBody>
      </p:sp>
      <p:pic>
        <p:nvPicPr>
          <p:cNvPr id="2050" name="Picture 2" descr="C:\Users\мечта\Desktop\ec8fcc87c2c98765f37d40e0141d9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2376264" cy="2376264"/>
          </a:xfrm>
          <a:prstGeom prst="rect">
            <a:avLst/>
          </a:prstGeom>
          <a:noFill/>
        </p:spPr>
      </p:pic>
      <p:pic>
        <p:nvPicPr>
          <p:cNvPr id="2051" name="Picture 3" descr="C:\Users\мечта\Desktop\мои\наши фото\Асия\Фото3053.jpg"/>
          <p:cNvPicPr>
            <a:picLocks noChangeAspect="1" noChangeArrowheads="1"/>
          </p:cNvPicPr>
          <p:nvPr/>
        </p:nvPicPr>
        <p:blipFill>
          <a:blip r:embed="rId3" cstate="print"/>
          <a:srcRect t="16279" r="154" b="19013"/>
          <a:stretch>
            <a:fillRect/>
          </a:stretch>
        </p:blipFill>
        <p:spPr bwMode="auto">
          <a:xfrm rot="16200000">
            <a:off x="3250260" y="1582388"/>
            <a:ext cx="2499463" cy="2160239"/>
          </a:xfrm>
          <a:prstGeom prst="rect">
            <a:avLst/>
          </a:prstGeom>
          <a:noFill/>
        </p:spPr>
      </p:pic>
      <p:pic>
        <p:nvPicPr>
          <p:cNvPr id="2053" name="Picture 5" descr="http://svstudio.ucoz.net/_nw/0/62408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628800"/>
            <a:ext cx="3031070" cy="2016672"/>
          </a:xfrm>
          <a:prstGeom prst="rect">
            <a:avLst/>
          </a:prstGeom>
          <a:noFill/>
        </p:spPr>
      </p:pic>
      <p:pic>
        <p:nvPicPr>
          <p:cNvPr id="2055" name="Picture 7" descr="http://ferma-biz.ru/wp-content/uploads/2017/09/10b4d443826ad0c14b99827d4240f6f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1088"/>
            <a:ext cx="2593300" cy="1728192"/>
          </a:xfrm>
          <a:prstGeom prst="rect">
            <a:avLst/>
          </a:prstGeom>
          <a:noFill/>
        </p:spPr>
      </p:pic>
      <p:pic>
        <p:nvPicPr>
          <p:cNvPr id="2057" name="Picture 9" descr="https://fs00.infourok.ru/images/doc/243/248313/hello_html_7fba22f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265712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Вк балабакша суреттеры\фон\58962_html_m6b44e7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72816"/>
            <a:ext cx="6861448" cy="1143000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- Берілген суреттерде қандай мерекелер бейнеленген?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Өзің себепкер болатын, жылына бір рет аталып өтілетін қандай мереке білесің?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Туған күннің басқа мерекелерден ерекшелігі неде?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Отбасындағы қай мереке қатты әсер қалдырды, сипатта.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- Бүгін туған күн мерекесін жоспарлаймыз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Вк балабакша суреттеры\фон\58962_html_m6b44e7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</a:t>
            </a:r>
            <a:r>
              <a:rPr lang="kk-KZ" dirty="0" smtClean="0"/>
              <a:t>нің туған күнім</a:t>
            </a:r>
            <a:endParaRPr lang="ru-RU" dirty="0"/>
          </a:p>
        </p:txBody>
      </p:sp>
      <p:pic>
        <p:nvPicPr>
          <p:cNvPr id="17410" name="Picture 2" descr="C:\Users\мечта\Desktop\мои\наши фото\дочабай\SPM_A2840.jpg"/>
          <p:cNvPicPr>
            <a:picLocks noChangeAspect="1" noChangeArrowheads="1"/>
          </p:cNvPicPr>
          <p:nvPr/>
        </p:nvPicPr>
        <p:blipFill>
          <a:blip r:embed="rId3" cstate="print"/>
          <a:srcRect l="32774"/>
          <a:stretch>
            <a:fillRect/>
          </a:stretch>
        </p:blipFill>
        <p:spPr bwMode="auto">
          <a:xfrm>
            <a:off x="4572000" y="1196751"/>
            <a:ext cx="3096344" cy="3454409"/>
          </a:xfrm>
          <a:prstGeom prst="rect">
            <a:avLst/>
          </a:prstGeom>
          <a:noFill/>
        </p:spPr>
      </p:pic>
      <p:pic>
        <p:nvPicPr>
          <p:cNvPr id="17411" name="Picture 3" descr="C:\Users\мечта\Desktop\мои\наши фото\дочабай\SPM_A2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812450"/>
            <a:ext cx="2727400" cy="2045550"/>
          </a:xfrm>
          <a:prstGeom prst="rect">
            <a:avLst/>
          </a:prstGeom>
          <a:noFill/>
        </p:spPr>
      </p:pic>
      <p:pic>
        <p:nvPicPr>
          <p:cNvPr id="17412" name="Picture 4" descr="C:\Users\мечта\Desktop\мои\наши фото\туған күн\20161110_0935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373628" y="1893908"/>
            <a:ext cx="5577238" cy="4182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/>
              <a:t>Туған күндеріне байланысты топқа біріктіру</a:t>
            </a:r>
            <a:endParaRPr lang="ru-RU" dirty="0"/>
          </a:p>
        </p:txBody>
      </p:sp>
      <p:pic>
        <p:nvPicPr>
          <p:cNvPr id="18436" name="Picture 4" descr="http://cdn33.printdirect.ru/cache/product/17/0f/6630114/tov/all/400z400_front_1080_0_0_0_90cce38960dff17847f076185507.jpg?rnd=1448272455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03648" y="764704"/>
            <a:ext cx="2304256" cy="2304256"/>
          </a:xfrm>
          <a:prstGeom prst="rect">
            <a:avLst/>
          </a:prstGeom>
          <a:noFill/>
        </p:spPr>
      </p:pic>
      <p:pic>
        <p:nvPicPr>
          <p:cNvPr id="18435" name="Picture 3" descr="vesna-tsvety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92696"/>
            <a:ext cx="3104887" cy="1728192"/>
          </a:xfrm>
          <a:prstGeom prst="rect">
            <a:avLst/>
          </a:prstGeom>
          <a:noFill/>
        </p:spPr>
      </p:pic>
      <p:pic>
        <p:nvPicPr>
          <p:cNvPr id="18434" name="Picture 2" descr="iZ9ZJVNJ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93096"/>
            <a:ext cx="3816424" cy="2375529"/>
          </a:xfrm>
          <a:prstGeom prst="rect">
            <a:avLst/>
          </a:prstGeom>
          <a:noFill/>
        </p:spPr>
      </p:pic>
      <p:pic>
        <p:nvPicPr>
          <p:cNvPr id="18433" name="Picture 1" descr="https://w-dog.ru/wallpapers/11/8/485682911725355/listya-klen-zheltyj-osen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508104" y="4110244"/>
            <a:ext cx="3456384" cy="2601997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2857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34385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Вк балабакша суреттеры\фон\58962_html_m6b44e7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sz="2700" b="1" dirty="0" smtClean="0">
                <a:latin typeface="Times New Roman" pitchFamily="18" charset="0"/>
                <a:cs typeface="Times New Roman" pitchFamily="18" charset="0"/>
              </a:rPr>
              <a:t>Тапсырма.  Постер құрау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Жыл мезгіліне байланысты өз туған күніңді жоспарла.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 smtClean="0">
                <a:latin typeface="Times New Roman" pitchFamily="18" charset="0"/>
                <a:cs typeface="Times New Roman" pitchFamily="18" charset="0"/>
              </a:rPr>
              <a:t>Туған күндерді атап өтуді жоспарлау үшін, мыналарға назар аудар: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i="1" dirty="0" smtClean="0">
                <a:latin typeface="Times New Roman" pitchFamily="18" charset="0"/>
                <a:cs typeface="Times New Roman" pitchFamily="18" charset="0"/>
              </a:rPr>
              <a:t>сүйікті тағам мен сусындар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i="1" dirty="0" smtClean="0">
                <a:latin typeface="Times New Roman" pitchFamily="18" charset="0"/>
                <a:cs typeface="Times New Roman" pitchFamily="18" charset="0"/>
              </a:rPr>
              <a:t>жақсы көретін ойындар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i="1" dirty="0" smtClean="0">
                <a:latin typeface="Times New Roman" pitchFamily="18" charset="0"/>
                <a:cs typeface="Times New Roman" pitchFamily="18" charset="0"/>
              </a:rPr>
              <a:t>қонақтар тізімі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i="1" dirty="0" smtClean="0">
                <a:latin typeface="Times New Roman" pitchFamily="18" charset="0"/>
                <a:cs typeface="Times New Roman" pitchFamily="18" charset="0"/>
              </a:rPr>
              <a:t>туған күнде айтылатын әндер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404664"/>
          <a:ext cx="7920880" cy="4896544"/>
        </p:xfrm>
        <a:graphic>
          <a:graphicData uri="http://schemas.openxmlformats.org/drawingml/2006/table">
            <a:tbl>
              <a:tblPr/>
              <a:tblGrid>
                <a:gridCol w="2761604"/>
                <a:gridCol w="5159276"/>
              </a:tblGrid>
              <a:tr h="979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kk-KZ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Бағалау критерийлері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kk-KZ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Дескриптор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Отбасында мерекелерді сипаттап, талдайды.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 мезгіліне байланысты туған күн мерекесінің ерекшеліктерін ажыратады, сипаттайды.   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Туған күн мерекесінің жоспарын құрайды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Сүйікті тағам мен сусындарды таңдайды.  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Жақсы көретін ойындарды таңдайды.     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Қонақтар тізімін құрайды.     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Туған күнде айтылатын әндер таңдайды.    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Туған күн мерекесінің жоспарын құрайды</a:t>
                      </a: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5805264"/>
            <a:ext cx="63350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Топтар арасында постермен алмасу арқылы бағалау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Постер қорғау</a:t>
            </a: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</TotalTime>
  <Words>147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“Гагарин атындағы орта мектеп” КММ</vt:lpstr>
      <vt:lpstr>Барлық оқушылар: өз отбасындағы мерекелерді атайды. Көптеген оқушылар: өз отбасындағы мерекелердің ерекшеліктерін түсіндіреді, алған әсерін сипаттайды. Кейбір оқушылар: Туған күн мерекесінің өткізілу жоспарын құрайды.</vt:lpstr>
      <vt:lpstr>«Түймедақ» ойны.  Түймедақтың ортасына  «Отбасы» сөзі жазылады.  Оқушылар әр жапыраққа осы сөзге ассоциация жазуы тиіс.</vt:lpstr>
      <vt:lpstr>«Портреттер галереясы»</vt:lpstr>
      <vt:lpstr>- Берілген суреттерде қандай мерекелер бейнеленген?  -Өзің себепкер болатын, жылына бір рет аталып өтілетін қандай мереке білесің? -Туған күннің басқа мерекелерден ерекшелігі неде? - Отбасындағы қай мереке қатты әсер қалдырды, сипатта. - Бүгін туған күн мерекесін жоспарлаймыз</vt:lpstr>
      <vt:lpstr>Менің туған күнім</vt:lpstr>
      <vt:lpstr>Туған күндеріне байланысты топқа біріктіру</vt:lpstr>
      <vt:lpstr>Тапсырма.  Постер құрау  Жыл мезгіліне байланысты өз туған күніңді жоспарла.  Туған күндерді атап өтуді жоспарлау үшін, мыналарға назар аудар:  сүйікті тағам мен сусындар жақсы көретін ойындар қонақтар тізімі туған күнде айтылатын әндер </vt:lpstr>
      <vt:lpstr>Слайд 9</vt:lpstr>
      <vt:lpstr>Сергіту сәті.  Туған күн туралы ән айту</vt:lpstr>
      <vt:lpstr>Кері байланыс.   «Киндер сюрприз» </vt:lpstr>
      <vt:lpstr>Қорытынды: Бүгін қандай тақырыпты талқыладық? Жақында кімнің туған күні болады? Туған күнді қайда өткізуге болады? </vt:lpstr>
      <vt:lpstr>Рефлексия.      SMS. Тілек жазу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“Гагарин атындағы орта мектеп” КММ</dc:title>
  <dc:creator>мечта</dc:creator>
  <cp:lastModifiedBy>HP</cp:lastModifiedBy>
  <cp:revision>10</cp:revision>
  <dcterms:created xsi:type="dcterms:W3CDTF">2018-07-01T13:46:51Z</dcterms:created>
  <dcterms:modified xsi:type="dcterms:W3CDTF">2018-07-09T05:09:18Z</dcterms:modified>
</cp:coreProperties>
</file>