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738" y="260648"/>
            <a:ext cx="8135695" cy="6264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9847158"/>
              </p:ext>
            </p:extLst>
          </p:nvPr>
        </p:nvGraphicFramePr>
        <p:xfrm>
          <a:off x="1027720" y="1838516"/>
          <a:ext cx="6729730" cy="2743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68805"/>
                <a:gridCol w="4860925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Пәні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Қазақ тілі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Мерзімі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14.04.2020ж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Сабақ  тақырыбы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7.-бөлім «Су- тіршілік көзі» 109- сабақ</a:t>
                      </a:r>
                      <a:endParaRPr lang="ru-RU" sz="1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Тақырыбы: Сан есім 26-29-жаттығу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Оқу мақсаты</a:t>
                      </a:r>
                      <a:endParaRPr lang="ru-RU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(қысқаша)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3.2.3.1 мәтін мазмұны бойынша пікір білдіруге бағытталған сұрақтар құрастыру және жауап беру; </a:t>
                      </a:r>
                      <a:endParaRPr lang="ru-RU" sz="1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3.4.2.3 сөйлемнен сөз таптарын (зат есім, сын есім, сан есім, етістік)</a:t>
                      </a:r>
                      <a:endParaRPr lang="ru-RU" sz="1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табу.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8044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908720"/>
            <a:ext cx="5832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https://imektep.kz/kz/dara-zhane-kurdeli-san-esim</a:t>
            </a:r>
            <a:endParaRPr lang="ru-RU" dirty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12776"/>
            <a:ext cx="7560840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5569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836712"/>
            <a:ext cx="712879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b="1" i="1" dirty="0" smtClean="0">
                <a:latin typeface="Times New Roman" pitchFamily="18" charset="0"/>
                <a:cs typeface="Times New Roman" pitchFamily="18" charset="0"/>
              </a:rPr>
              <a:t>26 жаттығу. Ертегіні оқы « Түйе мен  түлкі  »</a:t>
            </a:r>
          </a:p>
          <a:p>
            <a:pPr marL="285750" indent="-285750">
              <a:buFontTx/>
              <a:buChar char="-"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Түйе  мен  түлкінің  қайсысының   жауабы  шындық, қайсысы  жалған  екенін  дәлелде.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i="1" dirty="0" smtClean="0">
                <a:latin typeface="Times New Roman" pitchFamily="18" charset="0"/>
                <a:cs typeface="Times New Roman" pitchFamily="18" charset="0"/>
              </a:rPr>
              <a:t>27- жаттығу. Мәтнді  көркем  жаз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Зайсан көлі  шығыс  Қазақстан  облысында  орналасқан. Көлдің ұзындығы  100 километрден  асады.  Тереңдігі- 8-9 метр.</a:t>
            </a:r>
          </a:p>
          <a:p>
            <a:r>
              <a:rPr lang="kk-KZ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Тапсырма: сан  есімдерді тап. Олар қай сөзбен байланысып тұр?</a:t>
            </a:r>
          </a:p>
          <a:p>
            <a:r>
              <a:rPr lang="kk-KZ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Сәйкестендір</a:t>
            </a:r>
          </a:p>
          <a:p>
            <a:endParaRPr lang="kk-KZ" i="1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711378"/>
              </p:ext>
            </p:extLst>
          </p:nvPr>
        </p:nvGraphicFramePr>
        <p:xfrm>
          <a:off x="1115616" y="3284984"/>
          <a:ext cx="6096000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Он  жеті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Алпыс  екі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Жүз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күрделі  сан есім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Жетпіс жеті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Алты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Мың 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Тоқсан бес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     дара сан есім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он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9012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143"/>
          <a:stretch/>
        </p:blipFill>
        <p:spPr bwMode="auto">
          <a:xfrm>
            <a:off x="1259632" y="1870364"/>
            <a:ext cx="7128792" cy="393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195736" y="980728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Көп  нүктенің  орнына сан қойып оқы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11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20940"/>
            <a:ext cx="8208912" cy="5832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07704" y="1412776"/>
            <a:ext cx="59766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Үйге  тапсырма: 28,29-  жаттығуларды орындаймыз</a:t>
            </a:r>
          </a:p>
          <a:p>
            <a:endParaRPr lang="kk-KZ" dirty="0">
              <a:latin typeface="Times New Roman" pitchFamily="18" charset="0"/>
              <a:cs typeface="Times New Roman" pitchFamily="18" charset="0"/>
            </a:endParaRPr>
          </a:p>
          <a:p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Кері  байланыс</a:t>
            </a:r>
          </a:p>
          <a:p>
            <a:pPr marL="285750" indent="-285750">
              <a:buFontTx/>
              <a:buChar char="-"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Сан есімнің  құрамдарын білдік</a:t>
            </a:r>
          </a:p>
          <a:p>
            <a:pPr marL="285750" indent="-285750">
              <a:buFontTx/>
              <a:buChar char="-"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Дара  және  </a:t>
            </a:r>
            <a:r>
              <a:rPr lang="kk-KZ" smtClean="0">
                <a:latin typeface="Times New Roman" pitchFamily="18" charset="0"/>
                <a:cs typeface="Times New Roman" pitchFamily="18" charset="0"/>
              </a:rPr>
              <a:t>күрделі  </a:t>
            </a:r>
            <a:r>
              <a:rPr lang="kk-KZ" smtClean="0">
                <a:latin typeface="Times New Roman" pitchFamily="18" charset="0"/>
                <a:cs typeface="Times New Roman" pitchFamily="18" charset="0"/>
              </a:rPr>
              <a:t>сан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есімдерді  сөйлемнен  таба аламын</a:t>
            </a:r>
          </a:p>
          <a:p>
            <a:pPr marL="285750" indent="-285750">
              <a:buFontTx/>
              <a:buChar char="-"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Сан есімдерді  байланыстырып сөйлем айта аламын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35612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173</Words>
  <Application>Microsoft Office PowerPoint</Application>
  <PresentationFormat>Экран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7</cp:revision>
  <dcterms:created xsi:type="dcterms:W3CDTF">2020-04-03T08:59:33Z</dcterms:created>
  <dcterms:modified xsi:type="dcterms:W3CDTF">2020-04-05T18:14:25Z</dcterms:modified>
</cp:coreProperties>
</file>