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399" y="4312693"/>
            <a:ext cx="7656394" cy="2060811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kk-KZ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Адамдардың шаруашылық өміріндегі өзгерістер және еңбек құралдарының жетілдірілуі.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i="1" dirty="0" smtClean="0">
                <a:latin typeface="Times New Roman" pitchFamily="18" charset="0"/>
                <a:cs typeface="Times New Roman" pitchFamily="18" charset="0"/>
              </a:rPr>
              <a:t>Зерттеу </a:t>
            </a:r>
            <a:r>
              <a:rPr lang="kk-KZ" sz="3600" b="1" i="1" dirty="0">
                <a:latin typeface="Times New Roman" pitchFamily="18" charset="0"/>
                <a:cs typeface="Times New Roman" pitchFamily="18" charset="0"/>
              </a:rPr>
              <a:t>сұрағы: Мезолит пен неолит дәуірлерінде алғашқы адамдардың өмірі қалай өзгерді?</a:t>
            </a:r>
            <a:endParaRPr lang="ru-RU" sz="3600" b="1" i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6" y="437853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kk-KZ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Оқу мақсаты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721327" y="2371130"/>
            <a:ext cx="7486910" cy="1231884"/>
            <a:chOff x="1061" y="2001"/>
            <a:chExt cx="4369" cy="379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990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074" y="1988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708" y="2152"/>
              <a:ext cx="3642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5.4.1.1 </a:t>
              </a:r>
              <a:r>
                <a:rPr lang="ru-RU" sz="2400" b="1" dirty="0" err="1">
                  <a:latin typeface="Times New Roman" pitchFamily="18" charset="0"/>
                  <a:cs typeface="Times New Roman" pitchFamily="18" charset="0"/>
                </a:rPr>
                <a:t>ежелгі</a:t>
              </a: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err="1">
                  <a:latin typeface="Times New Roman" pitchFamily="18" charset="0"/>
                  <a:cs typeface="Times New Roman" pitchFamily="18" charset="0"/>
                </a:rPr>
                <a:t>адамдардың</a:t>
              </a: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err="1">
                  <a:latin typeface="Times New Roman" pitchFamily="18" charset="0"/>
                  <a:cs typeface="Times New Roman" pitchFamily="18" charset="0"/>
                </a:rPr>
                <a:t>кәсібін</a:t>
              </a: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err="1">
                  <a:latin typeface="Times New Roman" pitchFamily="18" charset="0"/>
                  <a:cs typeface="Times New Roman" pitchFamily="18" charset="0"/>
                </a:rPr>
                <a:t>сипаттау</a:t>
              </a: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;</a:t>
              </a:r>
              <a:endParaRPr 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118" y="2035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Тас ғасыры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Ерте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ғасыры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палеолит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(грек.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palaios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ежелгі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lithos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б.з.б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2,6 млн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жыл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б.з.б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12-мыңжылдық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аралығын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қамтиды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Орта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ғасыры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мезолит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(грек.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mesos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аралық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ортаңғы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lithos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—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б.з.б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12—5-мыңжылдықтарды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қамтиды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ғасыры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неолит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(грек.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neos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lithos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—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шамамен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б.з.б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5—3-мыңжылдықтарды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қамтиды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Мыс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дәуірі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энеолит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б.з.б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3—2-мыңжылдықтардағы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дәуірі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аяқталар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кездегі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адамдардың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мыстыигерген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дәуірін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қамтиды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639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13046"/>
          </a:xfrm>
        </p:spPr>
        <p:txBody>
          <a:bodyPr/>
          <a:lstStyle/>
          <a:p>
            <a:pPr algn="ctr"/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Дайын өнімді тұтыну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82890"/>
            <a:ext cx="7886700" cy="4894073"/>
          </a:xfrm>
        </p:spPr>
        <p:txBody>
          <a:bodyPr/>
          <a:lstStyle/>
          <a:p>
            <a:pPr marL="0" indent="0"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Алғашқы адамдардың  ежелгі кәсібі дайын өнімді тұтыну – </a:t>
            </a:r>
            <a:r>
              <a:rPr lang="kk-KZ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терімшілік. 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Соединительная линия уступом 4"/>
          <p:cNvCxnSpPr/>
          <p:nvPr/>
        </p:nvCxnSpPr>
        <p:spPr>
          <a:xfrm rot="16200000" flipH="1">
            <a:off x="1146412" y="1937982"/>
            <a:ext cx="1009934" cy="573206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0501" y="2825087"/>
            <a:ext cx="31116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Олар табиғи өнімді дайын күйінде пайдаланады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6200000" flipH="1">
            <a:off x="3174003" y="1807429"/>
            <a:ext cx="1813355" cy="1637731"/>
          </a:xfrm>
          <a:prstGeom prst="bentConnector3">
            <a:avLst>
              <a:gd name="adj1" fmla="val 31937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12190" y="3698543"/>
            <a:ext cx="5308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kk-KZ" sz="24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Жануарлар мен құстарды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ұстайды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Өзен-көлдерден </a:t>
            </a:r>
            <a:r>
              <a:rPr lang="kk-KZ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балық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аулайды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Жеуге жарамды </a:t>
            </a:r>
            <a:r>
              <a:rPr lang="kk-KZ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өсімдіктерді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жинайды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417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Алғашқы қауымдық аңшылық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298" y="1347953"/>
            <a:ext cx="7886700" cy="4351338"/>
          </a:xfrm>
        </p:spPr>
        <p:txBody>
          <a:bodyPr>
            <a:normAutofit/>
          </a:bodyPr>
          <a:lstStyle/>
          <a:p>
            <a:r>
              <a:rPr lang="kk-KZ" sz="2800" b="1" i="1" dirty="0" smtClean="0">
                <a:latin typeface="Times New Roman" pitchFamily="18" charset="0"/>
                <a:cs typeface="Times New Roman" pitchFamily="18" charset="0"/>
              </a:rPr>
              <a:t>Аңшылықтың терімшіліктен </a:t>
            </a:r>
            <a:r>
              <a:rPr lang="kk-KZ" sz="28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ерекшелігі</a:t>
            </a:r>
            <a:endParaRPr lang="ru-RU" sz="28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3456" y="1937982"/>
            <a:ext cx="7929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Ол барлық маусымда  жүзеге асырылатын, әрі адамның көбірек азық табуына көмектеседі.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3456" y="3002507"/>
            <a:ext cx="8079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Адамдар тобырынан алғашқы қауымдыққа көшкенде  аңшылықтың </a:t>
            </a:r>
            <a:r>
              <a:rPr lang="kk-KZ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ұйымдасқан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түрі пайда болды.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3456" y="4079839"/>
            <a:ext cx="7601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Ашық орында аңшылықтың ежелгі түрі – дала шөптері мен ормандарды өртеу арқылы. </a:t>
            </a:r>
          </a:p>
        </p:txBody>
      </p:sp>
    </p:spTree>
    <p:extLst>
      <p:ext uri="{BB962C8B-B14F-4D97-AF65-F5344CB8AC3E}">
        <p14:creationId xmlns:p14="http://schemas.microsoft.com/office/powerpoint/2010/main" val="2056253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Мұз басу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Палеолит кезеңінің ортасында алғашқы адамдар үшін қиын жағдай болды.</a:t>
            </a:r>
          </a:p>
          <a:p>
            <a:pPr marL="0" indent="0" algn="just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Ауа-райы күрт суып, </a:t>
            </a:r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мұз басу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дәуірі басталды.</a:t>
            </a:r>
          </a:p>
          <a:p>
            <a:pPr marL="0" indent="0" algn="just">
              <a:buNone/>
            </a:pPr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Б.з.б 13-14 мыңыншы жылдары Арктика шекарасына ауысқан</a:t>
            </a:r>
          </a:p>
          <a:p>
            <a:pPr algn="just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Мұз басу дәуіріне неандертальдық және синантроптар бейімделді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Соединительная линия уступом 4"/>
          <p:cNvCxnSpPr/>
          <p:nvPr/>
        </p:nvCxnSpPr>
        <p:spPr>
          <a:xfrm rot="16200000" flipH="1">
            <a:off x="3705368" y="2859205"/>
            <a:ext cx="627797" cy="586854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173105" y="3466531"/>
            <a:ext cx="227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250 мың жыл бұрын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4645" y="5377218"/>
            <a:ext cx="40124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16-20 бетке дейін оқимыз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5543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226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Адамдардың шаруашылық өміріндегі өзгерістер және еңбек құралдарының жетілдірілуі.    Зерттеу сұрағы: Мезолит пен неолит дәуірлерінде алғашқы адамдардың өмірі қалай өзгерді?</vt:lpstr>
      <vt:lpstr>Оқу мақсаты</vt:lpstr>
      <vt:lpstr>Тас ғасыры</vt:lpstr>
      <vt:lpstr>Дайын өнімді тұтыну </vt:lpstr>
      <vt:lpstr>Алғашқы қауымдық аңшылық</vt:lpstr>
      <vt:lpstr>Мұз басу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</cp:lastModifiedBy>
  <cp:revision>78</cp:revision>
  <dcterms:created xsi:type="dcterms:W3CDTF">2014-11-21T11:00:06Z</dcterms:created>
  <dcterms:modified xsi:type="dcterms:W3CDTF">2020-10-07T03:18:01Z</dcterms:modified>
</cp:coreProperties>
</file>