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3E6253-068C-4E51-812B-9A77B5DDAB7B}">
          <p14:sldIdLst>
            <p14:sldId id="256"/>
            <p14:sldId id="260"/>
            <p14:sldId id="261"/>
            <p14:sldId id="262"/>
          </p14:sldIdLst>
        </p14:section>
        <p14:section name="Раздел без заголовка" id="{49E5930F-12F0-4A76-A8C5-ED34D7015AC1}">
          <p14:sldIdLst>
            <p14:sldId id="257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0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692696"/>
            <a:ext cx="59384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ekton Pro" pitchFamily="34" charset="0"/>
              </a:rPr>
              <a:t>Holidays and travel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50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" y="-15560"/>
            <a:ext cx="9138533" cy="687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4192" y="711498"/>
            <a:ext cx="4967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are going to: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37" y="2420888"/>
            <a:ext cx="8952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a travel brochure about adventure</a:t>
            </a:r>
          </a:p>
          <a:p>
            <a:pPr algn="ctr"/>
            <a:r>
              <a:rPr lang="en-US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holidays in Kazakhstan</a:t>
            </a:r>
            <a:r>
              <a:rPr lang="kk-KZ" sz="40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;</a:t>
            </a:r>
            <a:endParaRPr lang="ru-RU" sz="4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9034" y="4005064"/>
            <a:ext cx="69478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Talk about holidays </a:t>
            </a:r>
            <a:r>
              <a:rPr lang="en-US" sz="4000" b="1" i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travel;</a:t>
            </a:r>
          </a:p>
          <a:p>
            <a:pPr algn="ctr"/>
            <a:endParaRPr lang="ru-RU" sz="4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7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96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9753" y="1353554"/>
            <a:ext cx="53607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Ex: 2 Listening. </a:t>
            </a:r>
          </a:p>
          <a:p>
            <a:pPr algn="ctr"/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sa</a:t>
            </a:r>
            <a:r>
              <a:rPr lang="en-US" sz="40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 these </a:t>
            </a:r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things?</a:t>
            </a:r>
            <a:endParaRPr lang="ru-RU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7488" y="3005672"/>
            <a:ext cx="5620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Ex:3 Complete the rules</a:t>
            </a:r>
            <a:endParaRPr lang="ru-RU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7487" y="4568934"/>
            <a:ext cx="6460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Ex:5  Report the statements</a:t>
            </a:r>
            <a:endParaRPr lang="ru-RU" sz="4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4070" y="188640"/>
            <a:ext cx="4827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Doing exercises</a:t>
            </a:r>
            <a:endParaRPr lang="ru-RU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16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2"/>
            <a:ext cx="903649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8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2017</dc:creator>
  <cp:lastModifiedBy>2017</cp:lastModifiedBy>
  <cp:revision>10</cp:revision>
  <cp:lastPrinted>2018-11-20T18:17:14Z</cp:lastPrinted>
  <dcterms:created xsi:type="dcterms:W3CDTF">2018-11-20T15:17:13Z</dcterms:created>
  <dcterms:modified xsi:type="dcterms:W3CDTF">2018-11-20T20:42:15Z</dcterms:modified>
</cp:coreProperties>
</file>