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5"/>
  </p:notes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даныш Омарбеков" initials="АО" lastIdx="1" clrIdx="0">
    <p:extLst>
      <p:ext uri="{19B8F6BF-5375-455C-9EA6-DF929625EA0E}">
        <p15:presenceInfo xmlns:p15="http://schemas.microsoft.com/office/powerpoint/2012/main" xmlns="" userId="6eab961ae58aa3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даныш Омарбеков" userId="6eab961ae58aa350" providerId="LiveId" clId="{DD1DA26F-CD6E-5140-8235-0EA42B9B30E5}"/>
    <pc:docChg chg="undo custSel addSld delSld modSld">
      <pc:chgData name="Алданыш Омарбеков" userId="6eab961ae58aa350" providerId="LiveId" clId="{DD1DA26F-CD6E-5140-8235-0EA42B9B30E5}" dt="2020-10-01T13:47:25.708" v="248" actId="13822"/>
      <pc:docMkLst>
        <pc:docMk/>
      </pc:docMkLst>
      <pc:sldChg chg="addSp modSp new">
        <pc:chgData name="Алданыш Омарбеков" userId="6eab961ae58aa350" providerId="LiveId" clId="{DD1DA26F-CD6E-5140-8235-0EA42B9B30E5}" dt="2020-10-01T13:47:25.708" v="248" actId="13822"/>
        <pc:sldMkLst>
          <pc:docMk/>
          <pc:sldMk cId="357278130" sldId="256"/>
        </pc:sldMkLst>
        <pc:spChg chg="mod">
          <ac:chgData name="Алданыш Омарбеков" userId="6eab961ae58aa350" providerId="LiveId" clId="{DD1DA26F-CD6E-5140-8235-0EA42B9B30E5}" dt="2020-10-01T13:40:33.724" v="78" actId="12"/>
          <ac:spMkLst>
            <pc:docMk/>
            <pc:sldMk cId="357278130" sldId="256"/>
            <ac:spMk id="2" creationId="{7B735836-F7AD-E146-B26F-10B130CAC991}"/>
          </ac:spMkLst>
        </pc:spChg>
        <pc:spChg chg="add mod">
          <ac:chgData name="Алданыш Омарбеков" userId="6eab961ae58aa350" providerId="LiveId" clId="{DD1DA26F-CD6E-5140-8235-0EA42B9B30E5}" dt="2020-10-01T13:47:25.708" v="248" actId="13822"/>
          <ac:spMkLst>
            <pc:docMk/>
            <pc:sldMk cId="357278130" sldId="256"/>
            <ac:spMk id="4" creationId="{C8F52657-F3FD-F142-A418-87F41B85D070}"/>
          </ac:spMkLst>
        </pc:spChg>
      </pc:sldChg>
      <pc:sldChg chg="modSp del addCm">
        <pc:chgData name="Алданыш Омарбеков" userId="6eab961ae58aa350" providerId="LiveId" clId="{DD1DA26F-CD6E-5140-8235-0EA42B9B30E5}" dt="2020-10-01T13:33:39.594" v="4" actId="2696"/>
        <pc:sldMkLst>
          <pc:docMk/>
          <pc:sldMk cId="1488476862" sldId="256"/>
        </pc:sldMkLst>
        <pc:spChg chg="mod">
          <ac:chgData name="Алданыш Омарбеков" userId="6eab961ae58aa350" providerId="LiveId" clId="{DD1DA26F-CD6E-5140-8235-0EA42B9B30E5}" dt="2020-10-01T13:32:14.475" v="2"/>
          <ac:spMkLst>
            <pc:docMk/>
            <pc:sldMk cId="1488476862" sldId="256"/>
            <ac:spMk id="2" creationId="{9D8BDA0D-C40B-E146-85F5-97F377834FB1}"/>
          </ac:spMkLst>
        </pc:spChg>
        <pc:spChg chg="mod">
          <ac:chgData name="Алданыш Омарбеков" userId="6eab961ae58aa350" providerId="LiveId" clId="{DD1DA26F-CD6E-5140-8235-0EA42B9B30E5}" dt="2020-10-01T13:32:04.085" v="1" actId="1076"/>
          <ac:spMkLst>
            <pc:docMk/>
            <pc:sldMk cId="1488476862" sldId="256"/>
            <ac:spMk id="3" creationId="{F5F1729E-8BBF-034D-B0E5-2D186C150655}"/>
          </ac:spMkLst>
        </pc:spChg>
      </pc:sldChg>
      <pc:sldChg chg="modSp new">
        <pc:chgData name="Алданыш Омарбеков" userId="6eab961ae58aa350" providerId="LiveId" clId="{DD1DA26F-CD6E-5140-8235-0EA42B9B30E5}" dt="2020-10-01T13:46:26.493" v="245" actId="12"/>
        <pc:sldMkLst>
          <pc:docMk/>
          <pc:sldMk cId="2443502480" sldId="257"/>
        </pc:sldMkLst>
        <pc:spChg chg="mod">
          <ac:chgData name="Алданыш Омарбеков" userId="6eab961ae58aa350" providerId="LiveId" clId="{DD1DA26F-CD6E-5140-8235-0EA42B9B30E5}" dt="2020-10-01T13:46:26.493" v="245" actId="12"/>
          <ac:spMkLst>
            <pc:docMk/>
            <pc:sldMk cId="2443502480" sldId="257"/>
            <ac:spMk id="3" creationId="{4E74C5F2-A876-4846-80FF-105B149BC422}"/>
          </ac:spMkLst>
        </pc:spChg>
      </pc:sldChg>
      <pc:sldChg chg="new">
        <pc:chgData name="Алданыш Омарбеков" userId="6eab961ae58aa350" providerId="LiveId" clId="{DD1DA26F-CD6E-5140-8235-0EA42B9B30E5}" dt="2020-10-01T13:46:55.801" v="246" actId="680"/>
        <pc:sldMkLst>
          <pc:docMk/>
          <pc:sldMk cId="416067508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BD5E2-D95D-4B30-B157-FF2ED4AEEE2F}" type="datetimeFigureOut">
              <a:rPr lang="en-US" smtClean="0"/>
              <a:pPr/>
              <a:t>10/5/2020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EC859-7F31-40E0-9C26-64268A8FA6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6B4A9-1611-4792-9094-5F34BCA07E0B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12588-04B1-427B-82EE-E8DB90309F08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54C80-263E-416B-A8E0-580EDEADCBDC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Зерттеу сұрағы: Қазақ тілі сабағында бастауыш сынып оқушыларының коммуникативтік құзіреттілігін қалай дамытуға болады?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Зерттеу мақсаты: Қазақ тілі сабағында оқушылардың коммуникативтілік құзіреттілігін арттырудың тиімді әдістерін анықтау.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Әзірлеген: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Омарбекова А.С.Қазақ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тілі мен әдебиеті пәнінің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мұғалімі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Жұмыс орны: Тереңкөл ауданы, Тереңкөл ауылының А.Н.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лгин атындағы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 жалпы орта білім беретін мектебі.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Тренердің қызметі: мақсат қою және жұмысқа барлық мұғалімдерді тарту.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Сабақты жоспарлау:</a:t>
            </a:r>
            <a:br>
              <a:rPr lang="kk-KZ" dirty="0" smtClean="0"/>
            </a:b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6712" y="1643050"/>
            <a:ext cx="9652000" cy="4846320"/>
          </a:xfrm>
        </p:spPr>
        <p:txBody>
          <a:bodyPr/>
          <a:lstStyle/>
          <a:p>
            <a:r>
              <a:rPr lang="kk-KZ" dirty="0" smtClean="0"/>
              <a:t>Зерттеу сабағын тиімді жоспарлау;</a:t>
            </a:r>
          </a:p>
          <a:p>
            <a:r>
              <a:rPr lang="kk-KZ" dirty="0" smtClean="0"/>
              <a:t>Топтарға бөлу;</a:t>
            </a:r>
          </a:p>
          <a:p>
            <a:r>
              <a:rPr lang="kk-KZ" dirty="0" smtClean="0"/>
              <a:t>Зерттеу сабағын жүргізу және бақылап зерделеу;</a:t>
            </a:r>
          </a:p>
          <a:p>
            <a:r>
              <a:rPr lang="kk-KZ" dirty="0" smtClean="0"/>
              <a:t>Зерттеу нәтижесін талқылау.</a:t>
            </a:r>
          </a:p>
          <a:p>
            <a:r>
              <a:rPr lang="kk-KZ" dirty="0" smtClean="0"/>
              <a:t>    Тренердің рөлі: тиімді әдіс-тәсілдерді ұсыну, кері байланыс орнату, зерттеу нәтижелерін жариялауды ұсыну.</a:t>
            </a:r>
          </a:p>
          <a:p>
            <a:r>
              <a:rPr lang="kk-KZ" dirty="0" smtClean="0"/>
              <a:t> Топтық жұмыста </a:t>
            </a:r>
            <a:r>
              <a:rPr lang="ru-RU" dirty="0" smtClean="0"/>
              <a:t>«</a:t>
            </a:r>
            <a:r>
              <a:rPr lang="kk-KZ" dirty="0" smtClean="0"/>
              <a:t>Джигсо</a:t>
            </a:r>
            <a:r>
              <a:rPr lang="ru-RU" dirty="0" smtClean="0"/>
              <a:t>» </a:t>
            </a:r>
            <a:r>
              <a:rPr lang="ru-RU" dirty="0" err="1" smtClean="0"/>
              <a:t>әдісі арқылы оқушылардың ауызекі</a:t>
            </a:r>
            <a:r>
              <a:rPr lang="ru-RU" dirty="0" smtClean="0"/>
              <a:t> </a:t>
            </a:r>
            <a:r>
              <a:rPr lang="ru-RU" dirty="0" err="1" smtClean="0"/>
              <a:t>сөйлеу дағдысын жетілдіру</a:t>
            </a:r>
            <a:r>
              <a:rPr lang="ru-RU" dirty="0" smtClean="0"/>
              <a:t>.</a:t>
            </a:r>
            <a:endParaRPr lang="kk-KZ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Зерттеудің нәтижелерін жариялау.</a:t>
            </a:r>
            <a:br>
              <a:rPr lang="kk-KZ" dirty="0" smtClean="0"/>
            </a:b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Фокус топтағы мұғалімдер бағалау парақтары арқылы нәтиже шығарып, әдістемелік кеңесте талқылау;  </a:t>
            </a:r>
          </a:p>
          <a:p>
            <a:r>
              <a:rPr lang="kk-KZ" dirty="0" smtClean="0"/>
              <a:t>-аудандық, облыстық баспаларға мақала жариялау;</a:t>
            </a:r>
          </a:p>
          <a:p>
            <a:r>
              <a:rPr lang="kk-KZ" dirty="0" smtClean="0"/>
              <a:t>-мектепішілік педагогикалық кеңесте талқылау жүргізу.</a:t>
            </a:r>
          </a:p>
          <a:p>
            <a:r>
              <a:rPr lang="kk-KZ" dirty="0" smtClean="0"/>
              <a:t>   Тренердің қызметі: ой-пікірімен бөліседі, ұсыныстар айтады,пікір алмасады. 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131</TotalTime>
  <Words>167</Words>
  <Application>Microsoft Office PowerPoint</Application>
  <PresentationFormat>Произвольный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Зерттеу сұрағы: Қазақ тілі сабағында бастауыш сынып оқушыларының коммуникативтік құзіреттілігін қалай дамытуға болады?</vt:lpstr>
      <vt:lpstr>Сабақты жоспарлау: </vt:lpstr>
      <vt:lpstr>Зерттеудің нәтижелерін жариялау.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Алданыш Омарбеков</dc:creator>
  <cp:lastModifiedBy>Нурлан</cp:lastModifiedBy>
  <cp:revision>17</cp:revision>
  <dcterms:created xsi:type="dcterms:W3CDTF">2020-10-01T13:31:19Z</dcterms:created>
  <dcterms:modified xsi:type="dcterms:W3CDTF">2020-10-05T17:55:05Z</dcterms:modified>
</cp:coreProperties>
</file>