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hangesInfos/changesInfo1.xml" ContentType="application/vnd.ms-powerpoint.changesinfo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4" r:id="rId1"/>
  </p:sldMasterIdLst>
  <p:notesMasterIdLst>
    <p:notesMasterId r:id="rId5"/>
  </p:notesMasterIdLst>
  <p:sldIdLst>
    <p:sldId id="259" r:id="rId2"/>
    <p:sldId id="260" r:id="rId3"/>
    <p:sldId id="261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лданыш Омарбеков" initials="АО" lastIdx="1" clrIdx="0">
    <p:extLst>
      <p:ext uri="{19B8F6BF-5375-455C-9EA6-DF929625EA0E}">
        <p15:presenceInfo xmlns:p15="http://schemas.microsoft.com/office/powerpoint/2012/main" xmlns="" userId="6eab961ae58aa350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798" y="-9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11" Type="http://schemas.microsoft.com/office/2016/11/relationships/changesInfo" Target="changesInfos/changesInfo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Алданыш Омарбеков" userId="6eab961ae58aa350" providerId="LiveId" clId="{DD1DA26F-CD6E-5140-8235-0EA42B9B30E5}"/>
    <pc:docChg chg="undo custSel addSld delSld modSld">
      <pc:chgData name="Алданыш Омарбеков" userId="6eab961ae58aa350" providerId="LiveId" clId="{DD1DA26F-CD6E-5140-8235-0EA42B9B30E5}" dt="2020-10-01T13:47:25.708" v="248" actId="13822"/>
      <pc:docMkLst>
        <pc:docMk/>
      </pc:docMkLst>
      <pc:sldChg chg="addSp modSp new">
        <pc:chgData name="Алданыш Омарбеков" userId="6eab961ae58aa350" providerId="LiveId" clId="{DD1DA26F-CD6E-5140-8235-0EA42B9B30E5}" dt="2020-10-01T13:47:25.708" v="248" actId="13822"/>
        <pc:sldMkLst>
          <pc:docMk/>
          <pc:sldMk cId="357278130" sldId="256"/>
        </pc:sldMkLst>
        <pc:spChg chg="mod">
          <ac:chgData name="Алданыш Омарбеков" userId="6eab961ae58aa350" providerId="LiveId" clId="{DD1DA26F-CD6E-5140-8235-0EA42B9B30E5}" dt="2020-10-01T13:40:33.724" v="78" actId="12"/>
          <ac:spMkLst>
            <pc:docMk/>
            <pc:sldMk cId="357278130" sldId="256"/>
            <ac:spMk id="2" creationId="{7B735836-F7AD-E146-B26F-10B130CAC991}"/>
          </ac:spMkLst>
        </pc:spChg>
        <pc:spChg chg="add mod">
          <ac:chgData name="Алданыш Омарбеков" userId="6eab961ae58aa350" providerId="LiveId" clId="{DD1DA26F-CD6E-5140-8235-0EA42B9B30E5}" dt="2020-10-01T13:47:25.708" v="248" actId="13822"/>
          <ac:spMkLst>
            <pc:docMk/>
            <pc:sldMk cId="357278130" sldId="256"/>
            <ac:spMk id="4" creationId="{C8F52657-F3FD-F142-A418-87F41B85D070}"/>
          </ac:spMkLst>
        </pc:spChg>
      </pc:sldChg>
      <pc:sldChg chg="modSp del addCm">
        <pc:chgData name="Алданыш Омарбеков" userId="6eab961ae58aa350" providerId="LiveId" clId="{DD1DA26F-CD6E-5140-8235-0EA42B9B30E5}" dt="2020-10-01T13:33:39.594" v="4" actId="2696"/>
        <pc:sldMkLst>
          <pc:docMk/>
          <pc:sldMk cId="1488476862" sldId="256"/>
        </pc:sldMkLst>
        <pc:spChg chg="mod">
          <ac:chgData name="Алданыш Омарбеков" userId="6eab961ae58aa350" providerId="LiveId" clId="{DD1DA26F-CD6E-5140-8235-0EA42B9B30E5}" dt="2020-10-01T13:32:14.475" v="2"/>
          <ac:spMkLst>
            <pc:docMk/>
            <pc:sldMk cId="1488476862" sldId="256"/>
            <ac:spMk id="2" creationId="{9D8BDA0D-C40B-E146-85F5-97F377834FB1}"/>
          </ac:spMkLst>
        </pc:spChg>
        <pc:spChg chg="mod">
          <ac:chgData name="Алданыш Омарбеков" userId="6eab961ae58aa350" providerId="LiveId" clId="{DD1DA26F-CD6E-5140-8235-0EA42B9B30E5}" dt="2020-10-01T13:32:04.085" v="1" actId="1076"/>
          <ac:spMkLst>
            <pc:docMk/>
            <pc:sldMk cId="1488476862" sldId="256"/>
            <ac:spMk id="3" creationId="{F5F1729E-8BBF-034D-B0E5-2D186C150655}"/>
          </ac:spMkLst>
        </pc:spChg>
      </pc:sldChg>
      <pc:sldChg chg="modSp new">
        <pc:chgData name="Алданыш Омарбеков" userId="6eab961ae58aa350" providerId="LiveId" clId="{DD1DA26F-CD6E-5140-8235-0EA42B9B30E5}" dt="2020-10-01T13:46:26.493" v="245" actId="12"/>
        <pc:sldMkLst>
          <pc:docMk/>
          <pc:sldMk cId="2443502480" sldId="257"/>
        </pc:sldMkLst>
        <pc:spChg chg="mod">
          <ac:chgData name="Алданыш Омарбеков" userId="6eab961ae58aa350" providerId="LiveId" clId="{DD1DA26F-CD6E-5140-8235-0EA42B9B30E5}" dt="2020-10-01T13:46:26.493" v="245" actId="12"/>
          <ac:spMkLst>
            <pc:docMk/>
            <pc:sldMk cId="2443502480" sldId="257"/>
            <ac:spMk id="3" creationId="{4E74C5F2-A876-4846-80FF-105B149BC422}"/>
          </ac:spMkLst>
        </pc:spChg>
      </pc:sldChg>
      <pc:sldChg chg="new">
        <pc:chgData name="Алданыш Омарбеков" userId="6eab961ae58aa350" providerId="LiveId" clId="{DD1DA26F-CD6E-5140-8235-0EA42B9B30E5}" dt="2020-10-01T13:46:55.801" v="246" actId="680"/>
        <pc:sldMkLst>
          <pc:docMk/>
          <pc:sldMk cId="416067508" sldId="25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5BD5E2-D95D-4B30-B157-FF2ED4AEEE2F}" type="datetimeFigureOut">
              <a:rPr lang="en-US" smtClean="0"/>
              <a:pPr/>
              <a:t>10/5/2020</a:t>
            </a:fld>
            <a:endParaRPr lang="en-GB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GB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9EC859-7F31-40E0-9C26-64268A8FA699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3556000" y="0"/>
            <a:ext cx="8636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127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4489157" y="533400"/>
            <a:ext cx="68072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4472589" y="3539864"/>
            <a:ext cx="6819704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7828299" y="6557946"/>
            <a:ext cx="2669952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61BEF0D-F0BB-DE4B-95CE-6DB70DBA9567}" type="datetimeFigureOut">
              <a:rPr lang="en-US" smtClean="0"/>
              <a:pPr/>
              <a:t>10/5/2020</a:t>
            </a:fld>
            <a:endParaRPr lang="en-US" dirty="0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3759200" y="6557946"/>
            <a:ext cx="3903629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0507845" y="6556248"/>
            <a:ext cx="784448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C6B4A9-1611-4792-9094-5F34BCA07E0B}" type="datetimeFigureOut">
              <a:rPr lang="en-US" smtClean="0"/>
              <a:pPr/>
              <a:t>10/5/2020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333C77-0158-454C-844F-B7AB9BD7DAD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37600" y="274956"/>
            <a:ext cx="2032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43"/>
            <a:ext cx="8026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5657088" y="6557946"/>
            <a:ext cx="2669952" cy="226902"/>
          </a:xfrm>
        </p:spPr>
        <p:txBody>
          <a:bodyPr/>
          <a:lstStyle>
            <a:extLst/>
          </a:lstStyle>
          <a:p>
            <a:fld id="{B61BEF0D-F0BB-DE4B-95CE-6DB70DBA9567}" type="datetimeFigureOut">
              <a:rPr lang="en-US" smtClean="0"/>
              <a:pPr/>
              <a:t>10/5/2020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609600" y="6556248"/>
            <a:ext cx="4876800" cy="228600"/>
          </a:xfrm>
        </p:spPr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339328" y="6553200"/>
            <a:ext cx="784448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1BEF0D-F0BB-DE4B-95CE-6DB70DBA9567}" type="datetimeFigureOut">
              <a:rPr lang="en-US" smtClean="0"/>
              <a:pPr/>
              <a:t>10/5/2020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2400" y="2821838"/>
            <a:ext cx="8340651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22400" y="1905001"/>
            <a:ext cx="8340651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298984" y="6556810"/>
            <a:ext cx="2669952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61BEF0D-F0BB-DE4B-95CE-6DB70DBA9567}" type="datetimeFigureOut">
              <a:rPr lang="en-US" smtClean="0"/>
              <a:pPr/>
              <a:t>10/5/2020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313811" y="6556810"/>
            <a:ext cx="38608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978603" y="6555112"/>
            <a:ext cx="784448" cy="228600"/>
          </a:xfrm>
        </p:spPr>
        <p:txBody>
          <a:bodyPr/>
          <a:lstStyle>
            <a:extLst/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320040"/>
            <a:ext cx="9656064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469392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571744" y="1600201"/>
            <a:ext cx="469392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712588-04B1-427B-82EE-E8DB90309F08}" type="datetimeFigureOut">
              <a:rPr lang="en-US" smtClean="0"/>
              <a:pPr/>
              <a:t>10/5/2020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F9F0C5-380F-41C2-899A-BAC0F0927E1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320040"/>
            <a:ext cx="9656064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5867400"/>
            <a:ext cx="469392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5571744" y="5867400"/>
            <a:ext cx="469392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9600" y="1711840"/>
            <a:ext cx="469392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571744" y="1711840"/>
            <a:ext cx="469392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1BEF0D-F0BB-DE4B-95CE-6DB70DBA9567}" type="datetimeFigureOut">
              <a:rPr lang="en-US" smtClean="0"/>
              <a:pPr/>
              <a:t>10/5/2020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320040"/>
            <a:ext cx="9656064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1BEF0D-F0BB-DE4B-95CE-6DB70DBA9567}" type="datetimeFigureOut">
              <a:rPr lang="en-US" smtClean="0"/>
              <a:pPr/>
              <a:t>10/5/2020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61BEF0D-F0BB-DE4B-95CE-6DB70DBA9567}" type="datetimeFigureOut">
              <a:rPr lang="en-US" smtClean="0"/>
              <a:pPr/>
              <a:t>10/5/2020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86384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497416"/>
            <a:ext cx="786384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609600" y="2133600"/>
            <a:ext cx="9652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2A54C80-263E-416B-A8E0-580EDEADCBDC}" type="datetimeFigureOut">
              <a:rPr lang="en-US" smtClean="0"/>
              <a:pPr/>
              <a:t>10/5/2020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9954A3-9DFD-4C44-94BA-B95130A3BA1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797292" y="1004669"/>
            <a:ext cx="5759369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795609" y="998817"/>
            <a:ext cx="5759369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85464" y="1143000"/>
            <a:ext cx="4572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7185464" y="3283634"/>
            <a:ext cx="4572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1BEF0D-F0BB-DE4B-95CE-6DB70DBA9567}" type="datetimeFigureOut">
              <a:rPr lang="en-US" smtClean="0"/>
              <a:pPr/>
              <a:t>10/5/2020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884909" y="1041002"/>
            <a:ext cx="560832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10871200" y="0"/>
            <a:ext cx="13208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09600" y="320040"/>
            <a:ext cx="9652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609600" y="1609416"/>
            <a:ext cx="9652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5661248" y="6557946"/>
            <a:ext cx="2669952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B61BEF0D-F0BB-DE4B-95CE-6DB70DBA9567}" type="datetimeFigureOut">
              <a:rPr lang="en-US" smtClean="0"/>
              <a:pPr/>
              <a:t>10/5/2020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609600" y="6557946"/>
            <a:ext cx="48768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8335264" y="6556248"/>
            <a:ext cx="784448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Зерттеу сұрағы: Қазақ тілі сабағында бастауыш сынып оқушыларының коммуникативтік құзіреттілігін қалай дамытуға болады?</a:t>
            </a:r>
            <a:endParaRPr lang="en-GB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Зерттеу мақсаты: Қазақ тілі сабағында оқушылардың коммуникативтілік құзіреттілігін арттырудың тиімді әдістерін анықтау.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Әзірлеген: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Омарбекова А.С.Қазақ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тілі мен әдебиеті пәнінің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мұғалімі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Жұмыс орны: Тереңкөл ауданы, Тереңкөл ауылының А.Н.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Ё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лгин атындағы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№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1 жалпы орта білім беретін мектебі.</a:t>
            </a:r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Тренердің қызметі: мақсат қою және жұмысқа барлық мұғалімдерді тарту.</a:t>
            </a:r>
            <a:endParaRPr lang="en-GB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dirty="0" smtClean="0"/>
              <a:t>Сабақты жоспарлау:</a:t>
            </a:r>
            <a:br>
              <a:rPr lang="kk-KZ" dirty="0" smtClean="0"/>
            </a:br>
            <a:endParaRPr lang="en-GB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66712" y="1643050"/>
            <a:ext cx="9652000" cy="4846320"/>
          </a:xfrm>
        </p:spPr>
        <p:txBody>
          <a:bodyPr/>
          <a:lstStyle/>
          <a:p>
            <a:r>
              <a:rPr lang="kk-KZ" dirty="0" smtClean="0"/>
              <a:t>Зерттеу сабағын тиімді жоспарлау;</a:t>
            </a:r>
          </a:p>
          <a:p>
            <a:r>
              <a:rPr lang="kk-KZ" dirty="0" smtClean="0"/>
              <a:t>Топтарға бөлу;</a:t>
            </a:r>
          </a:p>
          <a:p>
            <a:r>
              <a:rPr lang="kk-KZ" dirty="0" smtClean="0"/>
              <a:t>Зерттеу сабағын жүргізу және бақылап зерделеу;</a:t>
            </a:r>
          </a:p>
          <a:p>
            <a:r>
              <a:rPr lang="kk-KZ" dirty="0" smtClean="0"/>
              <a:t>Зерттеу нәтижесін талқылау.</a:t>
            </a:r>
          </a:p>
          <a:p>
            <a:r>
              <a:rPr lang="kk-KZ" dirty="0" smtClean="0"/>
              <a:t>    Тренердің рөлі: тиімді әдіс-тәсілдерді ұсыну, кері байланыс орнату, зерттеу нәтижелерін жариялауды ұсыну.</a:t>
            </a:r>
          </a:p>
          <a:p>
            <a:r>
              <a:rPr lang="kk-KZ" dirty="0" smtClean="0"/>
              <a:t> Топтық жұмыста </a:t>
            </a:r>
            <a:r>
              <a:rPr lang="ru-RU" dirty="0" smtClean="0"/>
              <a:t>«</a:t>
            </a:r>
            <a:r>
              <a:rPr lang="kk-KZ" dirty="0" smtClean="0"/>
              <a:t>Джигсо</a:t>
            </a:r>
            <a:r>
              <a:rPr lang="ru-RU" dirty="0" smtClean="0"/>
              <a:t>» </a:t>
            </a:r>
            <a:r>
              <a:rPr lang="ru-RU" dirty="0" err="1" smtClean="0"/>
              <a:t>әдісі арқылы оқушылардың ауызекі</a:t>
            </a:r>
            <a:r>
              <a:rPr lang="ru-RU" dirty="0" smtClean="0"/>
              <a:t> </a:t>
            </a:r>
            <a:r>
              <a:rPr lang="ru-RU" dirty="0" err="1" smtClean="0"/>
              <a:t>сөйлеу дағдысын жетілдіру</a:t>
            </a:r>
            <a:r>
              <a:rPr lang="ru-RU" dirty="0" smtClean="0"/>
              <a:t>.</a:t>
            </a:r>
            <a:endParaRPr lang="kk-KZ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dirty="0" smtClean="0"/>
              <a:t>Зерттеудің нәтижелерін жариялау.</a:t>
            </a:r>
            <a:br>
              <a:rPr lang="kk-KZ" dirty="0" smtClean="0"/>
            </a:br>
            <a:endParaRPr lang="en-GB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dirty="0" smtClean="0"/>
              <a:t>Фокус топтағы мұғалімдер бағалау парақтары арқылы нәтиже шығарып, әдістемелік кеңесте талқылау;  </a:t>
            </a:r>
          </a:p>
          <a:p>
            <a:r>
              <a:rPr lang="kk-KZ" dirty="0" smtClean="0"/>
              <a:t>-аудандық, облыстық баспаларға мақала жариялау;</a:t>
            </a:r>
          </a:p>
          <a:p>
            <a:r>
              <a:rPr lang="kk-KZ" dirty="0" smtClean="0"/>
              <a:t>-мектепішілік педагогикалық кеңесте талқылау жүргізу.</a:t>
            </a:r>
          </a:p>
          <a:p>
            <a:r>
              <a:rPr lang="kk-KZ" dirty="0" smtClean="0"/>
              <a:t>   Тренердің қызметі: ой-пікірімен бөліседі, ұсыныстар айтады,пікір алмасады. </a:t>
            </a:r>
            <a:endParaRPr lang="en-GB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131</TotalTime>
  <Words>167</Words>
  <Application>Microsoft Office PowerPoint</Application>
  <PresentationFormat>Произвольный</PresentationFormat>
  <Paragraphs>17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Изящная</vt:lpstr>
      <vt:lpstr>Зерттеу сұрағы: Қазақ тілі сабағында бастауыш сынып оқушыларының коммуникативтік құзіреттілігін қалай дамытуға болады?</vt:lpstr>
      <vt:lpstr>Сабақты жоспарлау: </vt:lpstr>
      <vt:lpstr>Зерттеудің нәтижелерін жариялау.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Алданыш Омарбеков</dc:creator>
  <cp:lastModifiedBy>Нурлан</cp:lastModifiedBy>
  <cp:revision>17</cp:revision>
  <dcterms:created xsi:type="dcterms:W3CDTF">2020-10-01T13:31:19Z</dcterms:created>
  <dcterms:modified xsi:type="dcterms:W3CDTF">2020-10-05T17:55:05Z</dcterms:modified>
</cp:coreProperties>
</file>