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tosh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3-31T13:43:15.247" idx="1">
    <p:pos x="5015" y="1175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2102-35CF-48B0-9573-9EB24B3AD3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EA10-50AA-4CC0-A997-0D5FE1E7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2102-35CF-48B0-9573-9EB24B3AD3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EA10-50AA-4CC0-A997-0D5FE1E7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2102-35CF-48B0-9573-9EB24B3AD3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EA10-50AA-4CC0-A997-0D5FE1E7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2102-35CF-48B0-9573-9EB24B3AD3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EA10-50AA-4CC0-A997-0D5FE1E7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2102-35CF-48B0-9573-9EB24B3AD3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EA10-50AA-4CC0-A997-0D5FE1E7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2102-35CF-48B0-9573-9EB24B3AD3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EA10-50AA-4CC0-A997-0D5FE1E7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2102-35CF-48B0-9573-9EB24B3AD3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EA10-50AA-4CC0-A997-0D5FE1E7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2102-35CF-48B0-9573-9EB24B3AD3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EA10-50AA-4CC0-A997-0D5FE1E7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2102-35CF-48B0-9573-9EB24B3AD3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EA10-50AA-4CC0-A997-0D5FE1E7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2102-35CF-48B0-9573-9EB24B3AD3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EA10-50AA-4CC0-A997-0D5FE1E7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2102-35CF-48B0-9573-9EB24B3AD3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EEA10-50AA-4CC0-A997-0D5FE1E7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D2102-35CF-48B0-9573-9EB24B3AD3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EEA10-50AA-4CC0-A997-0D5FE1E71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Altosh\Downloads\13МЕКТЕ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50" y="6029316"/>
            <a:ext cx="5357850" cy="8286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Бастауыш сынып мұғалімі</a:t>
            </a:r>
          </a:p>
          <a:p>
            <a:r>
              <a:rPr lang="kk-KZ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Нурболатова Алтынгуль Кудайбергеновна</a:t>
            </a:r>
            <a:endParaRPr lang="ru-RU" sz="1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0"/>
            <a:ext cx="62865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“Т.Г.Шевченко атындағы№13 орта 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мектеп”КММ-сі</a:t>
            </a:r>
            <a:endParaRPr lang="kk-KZ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57166"/>
            <a:ext cx="5757874" cy="72547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5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Білгенге</a:t>
            </a:r>
            <a: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маржан</a:t>
            </a:r>
            <a: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85926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Байқоңыр»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ғарышайлағы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Қызылорда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облысының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Төретам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ауылына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жақын жерде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орналасқан.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Адамзат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баласының ғарышқа жолы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осы «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Байқоңырдан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басталды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Сондықтан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«Байқоңыр»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«жұлдызды қала» деп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аталып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кетті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Овал 4"/>
          <p:cNvSpPr/>
          <p:nvPr/>
        </p:nvSpPr>
        <p:spPr>
          <a:xfrm>
            <a:off x="428596" y="214290"/>
            <a:ext cx="1714512" cy="13573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0484" name="AutoShape 4" descr="Книги - КЛИПАРТ PNG БЕЗ ФОНА - Поздравления,картинки png,аним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Книги - КЛИПАРТ PNG БЕЗ ФОНА - Поздравления,картинки png,аним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Книги - КЛИПАРТ PNG БЕЗ ФОНА - Поздравления,картинки png,аним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Книги - КЛИПАРТ PNG БЕЗ ФОНА - Поздравления,картинки png,аним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98329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785794"/>
            <a:ext cx="6543692" cy="725470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Кестемен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жұмысты орындаңдар.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000240"/>
          <a:ext cx="8643999" cy="3790950"/>
        </p:xfrm>
        <a:graphic>
          <a:graphicData uri="http://schemas.openxmlformats.org/drawingml/2006/table">
            <a:tbl>
              <a:tblPr/>
              <a:tblGrid>
                <a:gridCol w="2786082"/>
                <a:gridCol w="2976584"/>
                <a:gridCol w="2881333"/>
              </a:tblGrid>
              <a:tr h="3350116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а) </a:t>
                      </a:r>
                      <a:r>
                        <a:rPr lang="ru-RU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Хабарландыруды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оқыңдар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7625" marR="4762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«Жұлдызды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24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қаладағы </a:t>
                      </a:r>
                      <a:r>
                        <a:rPr lang="ru-RU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тосын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жаңалық» тақырыпта қиялғажайып әңгімеге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жоспар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құрыңдар.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б) </a:t>
                      </a:r>
                      <a:r>
                        <a:rPr lang="ru-RU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Мұғалімнің көмегімен жоспар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бөліктеріндегі әңгіменің басталуын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дамуын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шиеленісуін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шарықтау шегін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аяқталуын сипаттаңдар</a:t>
                      </a:r>
                      <a:r>
                        <a:rPr lang="ru-RU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7625" marR="4762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 rot="20415204">
            <a:off x="185043" y="609527"/>
            <a:ext cx="2457569" cy="6775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kk-KZ" sz="5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ҚҰРАСТЫР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215106" cy="582594"/>
          </a:xfrm>
        </p:spPr>
        <p:txBody>
          <a:bodyPr>
            <a:normAutofit fontScale="90000"/>
          </a:bodyPr>
          <a:lstStyle/>
          <a:p>
            <a:r>
              <a:rPr lang="ru-RU" sz="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Хабарландыру</a:t>
            </a:r>
            <a:r>
              <a:rPr lang="ru-RU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43956" cy="261461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51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Сіздерді</a:t>
            </a:r>
            <a:r>
              <a:rPr lang="ru-RU" sz="5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ғарыш кемемен</a:t>
            </a:r>
            <a:r>
              <a:rPr lang="ru-RU" sz="5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саяхаттауға шақырамыз.</a:t>
            </a:r>
            <a:r>
              <a:rPr lang="ru-RU" sz="5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Өзіңізбен бірге</a:t>
            </a:r>
            <a:r>
              <a:rPr lang="ru-RU" sz="5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кімді</a:t>
            </a:r>
            <a:r>
              <a:rPr lang="ru-RU" sz="5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1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нені</a:t>
            </a:r>
            <a:r>
              <a:rPr lang="ru-RU" sz="5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5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жүретініңізді алдын</a:t>
            </a:r>
            <a:r>
              <a:rPr lang="ru-RU" sz="5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51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тізімде</a:t>
            </a:r>
            <a:r>
              <a:rPr lang="ru-RU" sz="5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көрсетіңіз</a:t>
            </a:r>
            <a:r>
              <a:rPr lang="ru-RU" sz="51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1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Кезекке</a:t>
            </a:r>
            <a:r>
              <a:rPr lang="ru-RU" sz="51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жазылыңыздар</a:t>
            </a:r>
            <a:r>
              <a:rPr lang="ru-RU" sz="51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Жұлдызды қала" ұшу айлағы</a:t>
            </a: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571876"/>
            <a:ext cx="757242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___________________________________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___________________________________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___________________________________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42852"/>
            <a:ext cx="4857784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еке жұмыс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786842" cy="4829196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Өлең неше шумақтан  құрылған?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__________________________________</a:t>
            </a:r>
            <a:endParaRPr lang="kk-KZ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2.Өлеңнің тақырыбы қай жерге жазылады?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____________________________________</a:t>
            </a:r>
            <a:endParaRPr lang="kk-KZ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Өлеңнің авторы қай жерге жазылады?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____________________________________</a:t>
            </a:r>
            <a:endParaRPr lang="kk-KZ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4.Өлеңнің қай жолдары ұйқас болады?</a:t>
            </a: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_______________________________________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5572164" cy="654032"/>
          </a:xfrm>
        </p:spPr>
        <p:txBody>
          <a:bodyPr>
            <a:normAutofit fontScale="90000"/>
          </a:bodyPr>
          <a:lstStyle/>
          <a:p>
            <a:r>
              <a:rPr lang="ru-RU" sz="4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 тапсырмасы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472518" cy="2714644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★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«Байқоңыр» ғарышайлағы туралы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қайдан оқып білуге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/>
              <a:t>  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Ізден...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★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Өлеңнің ұнаған шумағын жаттап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ал.</a:t>
            </a:r>
          </a:p>
          <a:p>
            <a:pPr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857628"/>
            <a:ext cx="8229600" cy="202563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Мақсаты: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7.2 </a:t>
            </a:r>
          </a:p>
          <a:p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 түрлерін қолданамын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Шығармашылық жұмыс жасаймын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8992" y="357166"/>
            <a:ext cx="55863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80-сабақ 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Ғарышайлақ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6430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6" name="Picture 2" descr="https://opiqkz.blob.core.windows.net/kitcontent/f8c5bdf3-fe9b-4dcb-8310-ec72f5fe86ec/5e1627e6-8cab-4282-8967-8e4260342e06/9ea11e88-267a-4876-8f53-a6f299f313a8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2773496" cy="314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372476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Төмендегі сөздерді пайдаланып</a:t>
            </a:r>
            <a:r>
              <a:rPr lang="ru-RU" sz="31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1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b="1" u="sng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Байқоңыр</a:t>
            </a:r>
            <a:r>
              <a:rPr lang="ru-RU" sz="31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сөзін сипатта</a:t>
            </a:r>
            <a: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opiqkz.blob.core.windows.net/kitcontent/f8c5bdf3-fe9b-4dcb-8310-ec72f5fe86ec/c4d67723-3513-4350-a833-18e0af355d6a/6f107077-7afa-4fcd-a1e7-91bd0264383e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500990" cy="2595569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65" y="4500570"/>
          <a:ext cx="8572590" cy="571504"/>
        </p:xfrm>
        <a:graphic>
          <a:graphicData uri="http://schemas.openxmlformats.org/drawingml/2006/table">
            <a:tbl>
              <a:tblPr/>
              <a:tblGrid>
                <a:gridCol w="1714518"/>
                <a:gridCol w="1714518"/>
                <a:gridCol w="1714518"/>
                <a:gridCol w="1714518"/>
                <a:gridCol w="1714518"/>
              </a:tblGrid>
              <a:tr h="571504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 err="1">
                          <a:latin typeface="Roboto"/>
                        </a:rPr>
                        <a:t>Қазақстан</a:t>
                      </a:r>
                      <a:endParaRPr lang="ru-RU" dirty="0">
                        <a:latin typeface="Roboto"/>
                      </a:endParaRPr>
                    </a:p>
                  </a:txBody>
                  <a:tcPr marL="47625" marR="4762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 err="1">
                          <a:latin typeface="Roboto"/>
                        </a:rPr>
                        <a:t>адамзат</a:t>
                      </a:r>
                      <a:endParaRPr lang="ru-RU" dirty="0">
                        <a:latin typeface="Roboto"/>
                      </a:endParaRPr>
                    </a:p>
                  </a:txBody>
                  <a:tcPr marL="47625" marR="4762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 err="1">
                          <a:latin typeface="Roboto"/>
                        </a:rPr>
                        <a:t>ғарышайлақ</a:t>
                      </a:r>
                      <a:endParaRPr lang="ru-RU" dirty="0">
                        <a:latin typeface="Roboto"/>
                      </a:endParaRPr>
                    </a:p>
                  </a:txBody>
                  <a:tcPr marL="47625" marR="4762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 err="1">
                          <a:latin typeface="Roboto"/>
                        </a:rPr>
                        <a:t>жер</a:t>
                      </a:r>
                      <a:endParaRPr lang="ru-RU" dirty="0">
                        <a:latin typeface="Roboto"/>
                      </a:endParaRPr>
                    </a:p>
                  </a:txBody>
                  <a:tcPr marL="47625" marR="4762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 err="1">
                          <a:latin typeface="Roboto"/>
                        </a:rPr>
                        <a:t>алғашқы</a:t>
                      </a:r>
                      <a:endParaRPr lang="ru-RU" dirty="0">
                        <a:latin typeface="Roboto"/>
                      </a:endParaRPr>
                    </a:p>
                  </a:txBody>
                  <a:tcPr marL="47625" marR="4762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9CD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535782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Жауабы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571504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Байқоңыр қаласы туралы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білесіңдер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Овал 4"/>
          <p:cNvSpPr/>
          <p:nvPr/>
        </p:nvSpPr>
        <p:spPr>
          <a:xfrm>
            <a:off x="2500298" y="2500306"/>
            <a:ext cx="3857652" cy="12715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2786058"/>
            <a:ext cx="32861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28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Байқоңыр</a:t>
            </a:r>
            <a:endParaRPr lang="ru-RU" sz="28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2000232" y="2000240"/>
            <a:ext cx="1000132" cy="64294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5643570" y="3643314"/>
            <a:ext cx="928694" cy="92869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643570" y="2000240"/>
            <a:ext cx="1143008" cy="64294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143108" y="3643314"/>
            <a:ext cx="928694" cy="92869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85786" y="1142984"/>
            <a:ext cx="2500330" cy="1057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Байқоңыр қаласы Қызылорда облысында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орналасқан.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388" y="1142984"/>
            <a:ext cx="177165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Ғарышайлақ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1955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салынды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58" y="4214818"/>
            <a:ext cx="177165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«Байқоңыр» ғарышайлағы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43702" y="4357694"/>
            <a:ext cx="2286016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1957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Байқоңырдан алғашқы зымыран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ғарышқа ұшты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28926" y="5143512"/>
            <a:ext cx="3071834" cy="1143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Байқоңырдан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«Восток», «Восход», «Союз», «Прогресс»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ғарышкемелері ұшырылды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3679025" y="4464851"/>
            <a:ext cx="1214446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71934" y="285728"/>
            <a:ext cx="492922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  </a:t>
            </a:r>
            <a:r>
              <a:rPr lang="ru-RU" b="1" dirty="0" smtClean="0"/>
              <a:t>  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Сырбай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Мәуленов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1922–1993) –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аудармашы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Қостанай облысы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Жангелдин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ауданында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дүниеге келген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​   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балаларға арналған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Барлаушы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бала»,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Құлыншақ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«Бала </a:t>
            </a:r>
            <a:r>
              <a:rPr lang="ru-RU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жолбарыс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Қорқақ торпақ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т.б. </a:t>
            </a:r>
            <a:r>
              <a:rPr lang="ru-RU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өлеңдер 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әңгімелер жазған</a:t>
            </a:r>
            <a:r>
              <a:rPr lang="ru-RU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6" name="Picture 4" descr="https://opiqkz.blob.core.windows.net/kitcontent/f8c5bdf3-fe9b-4dcb-8310-ec72f5fe86ec/e84b0190-9016-4afd-af23-791f0743b5d6/f546cf17-7a55-4063-bc5e-5da15311901e_m.png"/>
          <p:cNvPicPr>
            <a:picLocks noChangeAspect="1" noChangeArrowheads="1"/>
          </p:cNvPicPr>
          <p:nvPr/>
        </p:nvPicPr>
        <p:blipFill>
          <a:blip r:embed="rId2"/>
          <a:srcRect l="13043" r="15217"/>
          <a:stretch>
            <a:fillRect/>
          </a:stretch>
        </p:blipFill>
        <p:spPr bwMode="auto">
          <a:xfrm>
            <a:off x="285720" y="357166"/>
            <a:ext cx="378621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3186106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Байқоңыр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357166"/>
            <a:ext cx="44291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Күтіп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күнін жаңа бір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 сарғайып шөл жатты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«Байқоңырдан»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корабль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Жұлдыздарға жол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тартты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Жиырма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миллион 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күші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​От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дауылды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сапырды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Зымыранның ақ түсі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Найзағайдай атылды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Бұлтты жарып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бұрқанып,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 шыққандай шығыстан.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Көкке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шырқады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Бұрқырады күміс шаң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билеп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аспанды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Түсті көкке жарығы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«Байқоңырдан» басталды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​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ғарыш дәуірі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opiqkz.blob.core.windows.net/kitcontent/f8c5bdf3-fe9b-4dcb-8310-ec72f5fe86ec/4e651635-80c6-485e-b706-cad5db63f464/e3801f42-eccd-4454-9e1e-8e2a41c3b97f_m.png"/>
          <p:cNvPicPr>
            <a:picLocks noChangeAspect="1" noChangeArrowheads="1"/>
          </p:cNvPicPr>
          <p:nvPr/>
        </p:nvPicPr>
        <p:blipFill>
          <a:blip r:embed="rId2"/>
          <a:srcRect r="35185"/>
          <a:stretch>
            <a:fillRect/>
          </a:stretch>
        </p:blipFill>
        <p:spPr bwMode="auto">
          <a:xfrm>
            <a:off x="428596" y="928670"/>
            <a:ext cx="3571900" cy="5429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15272" y="14285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Түсініп оқы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Сөздік жұмыс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1"/>
          </a:xfrm>
        </p:spPr>
        <p:txBody>
          <a:bodyPr/>
          <a:lstStyle/>
          <a:p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 күші </a:t>
            </a:r>
            <a:r>
              <a:rPr lang="kk-KZ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бұл жерде: </a:t>
            </a:r>
          </a:p>
          <a:p>
            <a:pPr>
              <a:buNone/>
            </a:pPr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зымыранның қуатын білдіреді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596" y="285728"/>
            <a:ext cx="1428760" cy="121444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АБВ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1434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★ </a:t>
            </a:r>
            <a:r>
              <a:rPr lang="ru-RU" sz="1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«Байқоңыр» бұрын қандай жер</a:t>
            </a:r>
            <a:r>
              <a:rPr lang="ru-RU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sz="1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★ </a:t>
            </a:r>
            <a:r>
              <a:rPr lang="ru-RU" sz="1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Ақынның </a:t>
            </a:r>
            <a:r>
              <a:rPr lang="ru-RU" sz="1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«Ғарыш дәуірі Байқоңырдан басталды</a:t>
            </a:r>
            <a:r>
              <a:rPr lang="ru-RU" sz="1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деуінің </a:t>
            </a:r>
            <a:r>
              <a:rPr lang="ru-RU" sz="1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сыры </a:t>
            </a:r>
            <a:r>
              <a:rPr lang="ru-RU" sz="1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неде</a:t>
            </a:r>
            <a:r>
              <a:rPr lang="ru-RU" sz="1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1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sz="1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★ </a:t>
            </a:r>
            <a:r>
              <a:rPr lang="ru-RU" sz="1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Өлеңде зымыран</a:t>
            </a:r>
            <a:r>
              <a:rPr lang="ru-RU" sz="1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қалай суреттелген</a:t>
            </a:r>
            <a:r>
              <a:rPr lang="ru-RU" sz="1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1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sz="1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endParaRPr lang="ru-RU" sz="1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28860" y="142852"/>
            <a:ext cx="6346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Қызықты тапсырмалар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720" y="0"/>
            <a:ext cx="1714512" cy="13573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/>
              <a:t>О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йлан</a:t>
            </a:r>
            <a:r>
              <a:rPr lang="kk-KZ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Ізден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сұра, зертте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500174"/>
            <a:ext cx="735811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Анықта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Өлеңнен: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теңеу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эпитет </a:t>
            </a:r>
            <a:r>
              <a:rPr lang="ru-RU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сөздерді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тап.</a:t>
            </a:r>
          </a:p>
          <a:p>
            <a:r>
              <a:rPr lang="ru-RU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7158" y="142852"/>
            <a:ext cx="1285884" cy="12144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506" name="Picture 2" descr="Иконка поиск, лупа, search, размер 512x512 | id41742 | iconbird.com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21179204" flipH="1">
            <a:off x="693315" y="390803"/>
            <a:ext cx="595371" cy="724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153</TotalTime>
  <Words>261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          80-сабақ         Ғарышайлақ</vt:lpstr>
      <vt:lpstr> Тапсырма Төмендегі сөздерді пайдаланып, Байқоңыр сөзін сипатта. </vt:lpstr>
      <vt:lpstr>Байқоңыр қаласы туралы не білесіңдер?</vt:lpstr>
      <vt:lpstr>Слайд 5</vt:lpstr>
      <vt:lpstr> Байқоңыр </vt:lpstr>
      <vt:lpstr>Сөздік жұмыс</vt:lpstr>
      <vt:lpstr>Қызықты тапсырмалар</vt:lpstr>
      <vt:lpstr> Ізден, сұра, зертте </vt:lpstr>
      <vt:lpstr> Білгенге маржан </vt:lpstr>
      <vt:lpstr>Кестемен жұмысты орындаңдар.</vt:lpstr>
      <vt:lpstr>Хабарландыру!</vt:lpstr>
      <vt:lpstr>Жеке жұмыс</vt:lpstr>
      <vt:lpstr>Үй тапсырмасы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Altosh</dc:creator>
  <cp:lastModifiedBy>Altosh</cp:lastModifiedBy>
  <cp:revision>15</cp:revision>
  <dcterms:created xsi:type="dcterms:W3CDTF">2020-03-30T20:30:03Z</dcterms:created>
  <dcterms:modified xsi:type="dcterms:W3CDTF">2020-03-31T08:06:38Z</dcterms:modified>
</cp:coreProperties>
</file>