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95" r:id="rId2"/>
    <p:sldId id="296" r:id="rId3"/>
    <p:sldId id="292" r:id="rId4"/>
    <p:sldId id="293" r:id="rId5"/>
    <p:sldId id="261" r:id="rId6"/>
    <p:sldId id="257" r:id="rId7"/>
    <p:sldId id="260" r:id="rId8"/>
    <p:sldId id="262" r:id="rId9"/>
    <p:sldId id="263" r:id="rId10"/>
    <p:sldId id="264" r:id="rId11"/>
    <p:sldId id="266" r:id="rId12"/>
    <p:sldId id="268" r:id="rId13"/>
    <p:sldId id="269" r:id="rId14"/>
    <p:sldId id="297" r:id="rId15"/>
    <p:sldId id="298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566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D900DF-5626-4A21-9343-9A7C70E21336}" type="datetimeFigureOut">
              <a:rPr lang="ru-RU" smtClean="0"/>
              <a:pPr/>
              <a:t>19.01.2020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410849-1331-4F3E-BBFD-EFFC044D449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D900DF-5626-4A21-9343-9A7C70E21336}" type="datetimeFigureOut">
              <a:rPr lang="ru-RU" smtClean="0"/>
              <a:pPr/>
              <a:t>19.01.2020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410849-1331-4F3E-BBFD-EFFC044D449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D900DF-5626-4A21-9343-9A7C70E21336}" type="datetimeFigureOut">
              <a:rPr lang="ru-RU" smtClean="0"/>
              <a:pPr/>
              <a:t>19.01.2020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410849-1331-4F3E-BBFD-EFFC044D449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D900DF-5626-4A21-9343-9A7C70E21336}" type="datetimeFigureOut">
              <a:rPr lang="ru-RU" smtClean="0"/>
              <a:pPr/>
              <a:t>19.01.2020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410849-1331-4F3E-BBFD-EFFC044D449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D900DF-5626-4A21-9343-9A7C70E21336}" type="datetimeFigureOut">
              <a:rPr lang="ru-RU" smtClean="0"/>
              <a:pPr/>
              <a:t>19.01.2020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410849-1331-4F3E-BBFD-EFFC044D449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D900DF-5626-4A21-9343-9A7C70E21336}" type="datetimeFigureOut">
              <a:rPr lang="ru-RU" smtClean="0"/>
              <a:pPr/>
              <a:t>19.01.2020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410849-1331-4F3E-BBFD-EFFC044D449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D900DF-5626-4A21-9343-9A7C70E21336}" type="datetimeFigureOut">
              <a:rPr lang="ru-RU" smtClean="0"/>
              <a:pPr/>
              <a:t>19.01.2020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410849-1331-4F3E-BBFD-EFFC044D449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D900DF-5626-4A21-9343-9A7C70E21336}" type="datetimeFigureOut">
              <a:rPr lang="ru-RU" smtClean="0"/>
              <a:pPr/>
              <a:t>19.01.2020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410849-1331-4F3E-BBFD-EFFC044D449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D900DF-5626-4A21-9343-9A7C70E21336}" type="datetimeFigureOut">
              <a:rPr lang="ru-RU" smtClean="0"/>
              <a:pPr/>
              <a:t>19.01.2020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410849-1331-4F3E-BBFD-EFFC044D449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D900DF-5626-4A21-9343-9A7C70E21336}" type="datetimeFigureOut">
              <a:rPr lang="ru-RU" smtClean="0"/>
              <a:pPr/>
              <a:t>19.01.2020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410849-1331-4F3E-BBFD-EFFC044D449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D900DF-5626-4A21-9343-9A7C70E21336}" type="datetimeFigureOut">
              <a:rPr lang="ru-RU" smtClean="0"/>
              <a:pPr/>
              <a:t>19.01.2020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410849-1331-4F3E-BBFD-EFFC044D449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D900DF-5626-4A21-9343-9A7C70E21336}" type="datetimeFigureOut">
              <a:rPr lang="ru-RU" smtClean="0"/>
              <a:pPr/>
              <a:t>19.01.2020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410849-1331-4F3E-BBFD-EFFC044D449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plickers.com/library" TargetMode="Externa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google.com/search?q=ttam+generator&amp;rlz=1C1GCEA_enKZ884KZ884&amp;oq=Ttam+gener&amp;aqs=chrome.1.69i57j33.24185j0j7&amp;sourceid=chrome&amp;ie=UTF-8" TargetMode="Externa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 descr="C:\Users\HP\Desktop\Best-Wishe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88640"/>
            <a:ext cx="8964488" cy="633670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413792"/>
            <a:ext cx="9540552" cy="1143000"/>
          </a:xfrm>
        </p:spPr>
        <p:txBody>
          <a:bodyPr>
            <a:normAutofit fontScale="90000"/>
          </a:bodyPr>
          <a:lstStyle/>
          <a:p>
            <a:r>
              <a:rPr lang="kk-KZ" b="1" dirty="0" smtClean="0"/>
              <a:t/>
            </a:r>
            <a:br>
              <a:rPr lang="kk-KZ" b="1" dirty="0" smtClean="0"/>
            </a:br>
            <a:r>
              <a:rPr lang="kk-KZ" b="1" dirty="0"/>
              <a:t/>
            </a:r>
            <a:br>
              <a:rPr lang="kk-KZ" b="1" dirty="0"/>
            </a:br>
            <a:r>
              <a:rPr lang="kk-KZ" b="1" dirty="0" smtClean="0"/>
              <a:t/>
            </a:r>
            <a:br>
              <a:rPr lang="kk-KZ" b="1" dirty="0" smtClean="0"/>
            </a:br>
            <a:r>
              <a:rPr lang="kk-KZ" b="1" dirty="0"/>
              <a:t/>
            </a:r>
            <a:br>
              <a:rPr lang="kk-KZ" b="1" dirty="0"/>
            </a:br>
            <a:r>
              <a:rPr lang="kk-KZ" b="1" dirty="0" smtClean="0"/>
              <a:t/>
            </a:r>
            <a:br>
              <a:rPr lang="kk-KZ" b="1" dirty="0" smtClean="0"/>
            </a:br>
            <a:r>
              <a:rPr lang="kk-KZ" b="1" dirty="0"/>
              <a:t/>
            </a:r>
            <a:br>
              <a:rPr lang="kk-KZ" b="1" dirty="0"/>
            </a:br>
            <a:r>
              <a:rPr lang="kk-KZ" b="1" dirty="0" smtClean="0"/>
              <a:t/>
            </a:r>
            <a:br>
              <a:rPr lang="kk-KZ" b="1" dirty="0" smtClean="0"/>
            </a:br>
            <a:r>
              <a:rPr lang="en-US" b="1" dirty="0" smtClean="0">
                <a:solidFill>
                  <a:srgbClr val="C00000"/>
                </a:solidFill>
              </a:rPr>
              <a:t>Example 2</a:t>
            </a:r>
            <a:r>
              <a:rPr lang="ru-RU" b="1" dirty="0" smtClean="0"/>
              <a:t/>
            </a:r>
            <a:br>
              <a:rPr lang="ru-RU" b="1" dirty="0" smtClean="0"/>
            </a:br>
            <a:r>
              <a:rPr lang="en-US" dirty="0" smtClean="0"/>
              <a:t>&gt;&gt;&gt; </a:t>
            </a:r>
            <a:r>
              <a:rPr lang="en-US" dirty="0"/>
              <a:t>Fruits = [“apple”, “banana” , “orange”]</a:t>
            </a:r>
            <a:r>
              <a:rPr lang="ru-RU" dirty="0"/>
              <a:t/>
            </a:r>
            <a:br>
              <a:rPr lang="ru-RU" dirty="0"/>
            </a:br>
            <a:r>
              <a:rPr lang="en-US" dirty="0"/>
              <a:t>&gt;&gt;&gt; print ( Fruits[0] )</a:t>
            </a:r>
            <a:r>
              <a:rPr lang="ru-RU" dirty="0"/>
              <a:t/>
            </a:r>
            <a:br>
              <a:rPr lang="ru-RU" dirty="0"/>
            </a:br>
            <a:r>
              <a:rPr lang="en-US" dirty="0"/>
              <a:t>&gt;&gt;&gt; print ( Fruits[1] )</a:t>
            </a:r>
            <a:r>
              <a:rPr lang="ru-RU" dirty="0"/>
              <a:t/>
            </a:r>
            <a:br>
              <a:rPr lang="ru-RU" dirty="0"/>
            </a:br>
            <a:r>
              <a:rPr lang="en-US" dirty="0"/>
              <a:t>&gt;&gt;&gt; print ( Fruits[2] ) </a:t>
            </a:r>
            <a:r>
              <a:rPr lang="kk-KZ" dirty="0" smtClean="0"/>
              <a:t/>
            </a:r>
            <a:br>
              <a:rPr lang="kk-KZ" dirty="0" smtClean="0"/>
            </a:br>
            <a:r>
              <a:rPr lang="en-US" dirty="0" smtClean="0"/>
              <a:t>apple </a:t>
            </a:r>
            <a:r>
              <a:rPr lang="en-US" dirty="0"/>
              <a:t>banana orange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rmAutofit fontScale="90000"/>
          </a:bodyPr>
          <a:lstStyle/>
          <a:p>
            <a:r>
              <a:rPr lang="kk-KZ" b="1" dirty="0" smtClean="0"/>
              <a:t/>
            </a:r>
            <a:br>
              <a:rPr lang="kk-KZ" b="1" dirty="0" smtClean="0"/>
            </a:br>
            <a:r>
              <a:rPr lang="kk-KZ" b="1" dirty="0"/>
              <a:t/>
            </a:r>
            <a:br>
              <a:rPr lang="kk-KZ" b="1" dirty="0"/>
            </a:br>
            <a:r>
              <a:rPr lang="kk-KZ" b="1" dirty="0" smtClean="0"/>
              <a:t/>
            </a:r>
            <a:br>
              <a:rPr lang="kk-KZ" b="1" dirty="0" smtClean="0"/>
            </a:br>
            <a:r>
              <a:rPr lang="kk-KZ" b="1" dirty="0"/>
              <a:t/>
            </a:r>
            <a:br>
              <a:rPr lang="kk-KZ" b="1" dirty="0"/>
            </a:br>
            <a:r>
              <a:rPr lang="en-US" b="1" dirty="0" smtClean="0"/>
              <a:t>Negative </a:t>
            </a:r>
            <a:r>
              <a:rPr lang="en-US" b="1" dirty="0"/>
              <a:t>List </a:t>
            </a:r>
            <a:r>
              <a:rPr lang="en-US" b="1" dirty="0" smtClean="0"/>
              <a:t>Indexing</a:t>
            </a:r>
            <a:r>
              <a:rPr lang="kk-KZ" b="1" dirty="0" smtClean="0"/>
              <a:t>-Теріс тізім индексі</a:t>
            </a:r>
            <a:br>
              <a:rPr lang="kk-KZ" b="1" dirty="0" smtClean="0"/>
            </a:br>
            <a:r>
              <a:rPr lang="ru-RU" b="1" dirty="0"/>
              <a:t/>
            </a:r>
            <a:br>
              <a:rPr lang="ru-RU" b="1" dirty="0"/>
            </a:br>
            <a:r>
              <a:rPr lang="kk-KZ" dirty="0" smtClean="0"/>
              <a:t/>
            </a:r>
            <a:br>
              <a:rPr lang="kk-KZ" dirty="0" smtClean="0"/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3" name="image66.jpe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55576" y="1700808"/>
            <a:ext cx="7344816" cy="2016224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611560" y="3789040"/>
            <a:ext cx="5328592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/>
              <a:t>Example 3</a:t>
            </a:r>
            <a:endParaRPr lang="ru-RU" sz="2400" b="1" dirty="0"/>
          </a:p>
          <a:p>
            <a:r>
              <a:rPr lang="en-US" sz="2400" dirty="0"/>
              <a:t>&gt;&gt;&gt; a[-1]</a:t>
            </a:r>
            <a:endParaRPr lang="ru-RU" sz="2400" dirty="0"/>
          </a:p>
          <a:p>
            <a:r>
              <a:rPr lang="en-US" sz="2400" dirty="0"/>
              <a:t>‘</a:t>
            </a:r>
            <a:r>
              <a:rPr lang="en-US" sz="2400" dirty="0" err="1"/>
              <a:t>corge</a:t>
            </a:r>
            <a:r>
              <a:rPr lang="en-US" sz="2400" dirty="0"/>
              <a:t>’</a:t>
            </a:r>
            <a:endParaRPr lang="ru-RU" sz="2400" dirty="0"/>
          </a:p>
          <a:p>
            <a:r>
              <a:rPr lang="en-US" sz="2400" dirty="0"/>
              <a:t>&gt;&gt;&gt; a[-2]</a:t>
            </a:r>
            <a:endParaRPr lang="ru-RU" sz="2400" dirty="0"/>
          </a:p>
          <a:p>
            <a:r>
              <a:rPr lang="en-US" sz="2400" dirty="0"/>
              <a:t>‘</a:t>
            </a:r>
            <a:r>
              <a:rPr lang="en-US" sz="2400" dirty="0" err="1"/>
              <a:t>quux</a:t>
            </a:r>
            <a:r>
              <a:rPr lang="en-US" sz="2400" dirty="0"/>
              <a:t>’</a:t>
            </a:r>
            <a:endParaRPr lang="ru-RU" sz="2400" dirty="0"/>
          </a:p>
          <a:p>
            <a:r>
              <a:rPr lang="en-US" sz="2400" dirty="0"/>
              <a:t>&gt;&gt;&gt; a[-5]</a:t>
            </a:r>
            <a:endParaRPr lang="ru-RU" sz="2400" dirty="0"/>
          </a:p>
          <a:p>
            <a:r>
              <a:rPr lang="en-US" sz="2400" dirty="0"/>
              <a:t>‘bar’</a:t>
            </a: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kk-KZ" dirty="0" smtClean="0"/>
              <a:t/>
            </a:r>
            <a:br>
              <a:rPr lang="kk-KZ" dirty="0" smtClean="0"/>
            </a:br>
            <a:r>
              <a:rPr lang="kk-KZ" dirty="0"/>
              <a:t/>
            </a:r>
            <a:br>
              <a:rPr lang="kk-KZ" dirty="0"/>
            </a:br>
            <a:r>
              <a:rPr lang="kk-KZ" dirty="0" smtClean="0"/>
              <a:t/>
            </a:r>
            <a:br>
              <a:rPr lang="kk-KZ" dirty="0" smtClean="0"/>
            </a:br>
            <a:r>
              <a:rPr lang="kk-KZ" sz="4000" dirty="0"/>
              <a:t/>
            </a:r>
            <a:br>
              <a:rPr lang="kk-KZ" sz="4000" dirty="0"/>
            </a:br>
            <a:r>
              <a:rPr lang="kk-KZ" sz="4000" dirty="0" smtClean="0"/>
              <a:t/>
            </a:r>
            <a:br>
              <a:rPr lang="kk-KZ" sz="4000" dirty="0" smtClean="0"/>
            </a:br>
            <a:r>
              <a:rPr lang="kk-KZ" sz="4000" dirty="0"/>
              <a:t/>
            </a:r>
            <a:br>
              <a:rPr lang="kk-KZ" sz="4000" dirty="0"/>
            </a:br>
            <a:r>
              <a:rPr lang="kk-KZ" sz="4000" dirty="0" smtClean="0"/>
              <a:t/>
            </a:r>
            <a:br>
              <a:rPr lang="kk-KZ" sz="4000" dirty="0" smtClean="0"/>
            </a:br>
            <a:r>
              <a:rPr lang="kk-KZ" sz="4000" dirty="0" smtClean="0"/>
              <a:t/>
            </a:r>
            <a:br>
              <a:rPr lang="kk-KZ" sz="4000" dirty="0" smtClean="0"/>
            </a:br>
            <a:r>
              <a:rPr lang="kk-KZ" sz="4000" dirty="0" smtClean="0"/>
              <a:t/>
            </a:r>
            <a:br>
              <a:rPr lang="kk-KZ" sz="4000" dirty="0" smtClean="0"/>
            </a:br>
            <a:r>
              <a:rPr lang="kk-KZ" sz="4000" dirty="0" smtClean="0"/>
              <a:t/>
            </a:r>
            <a:br>
              <a:rPr lang="kk-KZ" sz="4000" dirty="0" smtClean="0"/>
            </a:br>
            <a:r>
              <a:rPr lang="en-US" sz="4000" b="1" dirty="0" smtClean="0">
                <a:solidFill>
                  <a:srgbClr val="C00000"/>
                </a:solidFill>
              </a:rPr>
              <a:t>Changing  elements</a:t>
            </a:r>
            <a:br>
              <a:rPr lang="en-US" sz="4000" b="1" dirty="0" smtClean="0">
                <a:solidFill>
                  <a:srgbClr val="C00000"/>
                </a:solidFill>
              </a:rPr>
            </a:br>
            <a:r>
              <a:rPr lang="en-US" sz="4000" dirty="0" smtClean="0"/>
              <a:t/>
            </a:r>
            <a:br>
              <a:rPr lang="en-US" sz="4000" dirty="0" smtClean="0"/>
            </a:br>
            <a:r>
              <a:rPr lang="en-US" sz="4000" dirty="0" smtClean="0"/>
              <a:t>Python</a:t>
            </a:r>
            <a:r>
              <a:rPr lang="en-US" sz="4000" dirty="0"/>
              <a:t>, lists can be </a:t>
            </a:r>
            <a:r>
              <a:rPr lang="en-US" sz="4000" dirty="0" smtClean="0"/>
              <a:t>modified</a:t>
            </a:r>
            <a:r>
              <a:rPr lang="en-US" sz="4000" dirty="0"/>
              <a:t>. For example, you can change the element at a certain index by assigning a new value to it.</a:t>
            </a:r>
            <a:r>
              <a:rPr lang="ru-RU" sz="4000" dirty="0"/>
              <a:t/>
            </a:r>
            <a:br>
              <a:rPr lang="ru-RU" sz="4000" dirty="0"/>
            </a:br>
            <a:r>
              <a:rPr lang="en-US" sz="4000" dirty="0"/>
              <a:t>list[index] = </a:t>
            </a:r>
            <a:r>
              <a:rPr lang="en-US" sz="4000" dirty="0" smtClean="0"/>
              <a:t>value</a:t>
            </a:r>
            <a:r>
              <a:rPr lang="kk-KZ" sz="4000" dirty="0" smtClean="0"/>
              <a:t/>
            </a:r>
            <a:br>
              <a:rPr lang="kk-KZ" sz="4000" dirty="0" smtClean="0"/>
            </a:br>
            <a:r>
              <a:rPr lang="kk-KZ" sz="4000" dirty="0" smtClean="0"/>
              <a:t>Пайтонда тізімдерді өзгертуге болады. Мыс: белгілі бір индекстегі элементке оған жаңа мән беру арқылы өзгертуге болады. </a:t>
            </a:r>
            <a:br>
              <a:rPr lang="kk-KZ" sz="4000" dirty="0" smtClean="0"/>
            </a:br>
            <a:r>
              <a:rPr lang="kk-KZ" sz="4000" dirty="0" smtClean="0"/>
              <a:t>Тізім </a:t>
            </a:r>
            <a:r>
              <a:rPr lang="en-US" sz="4000" dirty="0" smtClean="0"/>
              <a:t>[</a:t>
            </a:r>
            <a:r>
              <a:rPr lang="kk-KZ" sz="4000" dirty="0" smtClean="0"/>
              <a:t>индекс</a:t>
            </a:r>
            <a:r>
              <a:rPr lang="en-US" sz="4000" dirty="0" smtClean="0"/>
              <a:t>]</a:t>
            </a:r>
            <a:r>
              <a:rPr lang="kk-KZ" sz="4000" dirty="0" smtClean="0"/>
              <a:t> мән</a:t>
            </a:r>
            <a:r>
              <a:rPr lang="ru-RU" sz="4000" dirty="0"/>
              <a:t/>
            </a:r>
            <a:br>
              <a:rPr lang="ru-RU" sz="4000" dirty="0"/>
            </a:br>
            <a:endParaRPr lang="ru-RU" sz="4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en-US" b="1" dirty="0" smtClean="0">
                <a:solidFill>
                  <a:srgbClr val="C00000"/>
                </a:solidFill>
              </a:rPr>
              <a:t/>
            </a:r>
            <a:br>
              <a:rPr lang="en-US" b="1" dirty="0" smtClean="0">
                <a:solidFill>
                  <a:srgbClr val="C00000"/>
                </a:solidFill>
              </a:rPr>
            </a:br>
            <a:r>
              <a:rPr lang="en-US" b="1" dirty="0">
                <a:solidFill>
                  <a:srgbClr val="C00000"/>
                </a:solidFill>
              </a:rPr>
              <a:t/>
            </a:r>
            <a:br>
              <a:rPr lang="en-US" b="1" dirty="0">
                <a:solidFill>
                  <a:srgbClr val="C00000"/>
                </a:solidFill>
              </a:rPr>
            </a:br>
            <a:r>
              <a:rPr lang="en-US" b="1" dirty="0" smtClean="0">
                <a:solidFill>
                  <a:srgbClr val="C00000"/>
                </a:solidFill>
              </a:rPr>
              <a:t/>
            </a:r>
            <a:br>
              <a:rPr lang="en-US" b="1" dirty="0" smtClean="0">
                <a:solidFill>
                  <a:srgbClr val="C00000"/>
                </a:solidFill>
              </a:rPr>
            </a:br>
            <a:r>
              <a:rPr lang="en-US" b="1" dirty="0">
                <a:solidFill>
                  <a:srgbClr val="C00000"/>
                </a:solidFill>
              </a:rPr>
              <a:t/>
            </a:r>
            <a:br>
              <a:rPr lang="en-US" b="1" dirty="0">
                <a:solidFill>
                  <a:srgbClr val="C00000"/>
                </a:solidFill>
              </a:rPr>
            </a:br>
            <a:r>
              <a:rPr lang="en-US" b="1" dirty="0" smtClean="0">
                <a:solidFill>
                  <a:srgbClr val="C00000"/>
                </a:solidFill>
              </a:rPr>
              <a:t/>
            </a:r>
            <a:br>
              <a:rPr lang="en-US" b="1" dirty="0" smtClean="0">
                <a:solidFill>
                  <a:srgbClr val="C00000"/>
                </a:solidFill>
              </a:rPr>
            </a:br>
            <a:r>
              <a:rPr lang="en-US" b="1" dirty="0">
                <a:solidFill>
                  <a:srgbClr val="C00000"/>
                </a:solidFill>
              </a:rPr>
              <a:t/>
            </a:r>
            <a:br>
              <a:rPr lang="en-US" b="1" dirty="0">
                <a:solidFill>
                  <a:srgbClr val="C00000"/>
                </a:solidFill>
              </a:rPr>
            </a:br>
            <a:r>
              <a:rPr lang="en-US" b="1" dirty="0" smtClean="0">
                <a:solidFill>
                  <a:srgbClr val="C00000"/>
                </a:solidFill>
              </a:rPr>
              <a:t/>
            </a:r>
            <a:br>
              <a:rPr lang="en-US" b="1" dirty="0" smtClean="0">
                <a:solidFill>
                  <a:srgbClr val="C00000"/>
                </a:solidFill>
              </a:rPr>
            </a:br>
            <a:r>
              <a:rPr lang="en-US" b="1" dirty="0" smtClean="0">
                <a:solidFill>
                  <a:srgbClr val="C00000"/>
                </a:solidFill>
              </a:rPr>
              <a:t>                 Example 4</a:t>
            </a:r>
            <a:br>
              <a:rPr lang="en-US" b="1" dirty="0" smtClean="0">
                <a:solidFill>
                  <a:srgbClr val="C00000"/>
                </a:solidFill>
              </a:rPr>
            </a:br>
            <a:r>
              <a:rPr lang="en-US" b="1" dirty="0" smtClean="0">
                <a:solidFill>
                  <a:srgbClr val="C00000"/>
                </a:solidFill>
              </a:rPr>
              <a:t/>
            </a:r>
            <a:br>
              <a:rPr lang="en-US" b="1" dirty="0" smtClean="0">
                <a:solidFill>
                  <a:srgbClr val="C00000"/>
                </a:solidFill>
              </a:rPr>
            </a:br>
            <a:r>
              <a:rPr lang="en-US" dirty="0"/>
              <a:t> &gt;&gt;&gt; Fruits </a:t>
            </a:r>
            <a:r>
              <a:rPr lang="en-US" dirty="0" smtClean="0"/>
              <a:t>[“</a:t>
            </a:r>
            <a:r>
              <a:rPr lang="en-US" dirty="0" err="1"/>
              <a:t>apple”,”banana”,”orange</a:t>
            </a:r>
            <a:r>
              <a:rPr lang="en-US" dirty="0"/>
              <a:t>”]</a:t>
            </a:r>
            <a:r>
              <a:rPr lang="ru-RU" dirty="0"/>
              <a:t/>
            </a:r>
            <a:br>
              <a:rPr lang="ru-RU" dirty="0"/>
            </a:br>
            <a:r>
              <a:rPr lang="en-US" dirty="0"/>
              <a:t>&gt;&gt;&gt; Fruits[0] = “peach”</a:t>
            </a:r>
            <a:r>
              <a:rPr lang="ru-RU" dirty="0"/>
              <a:t/>
            </a:r>
            <a:br>
              <a:rPr lang="ru-RU" dirty="0"/>
            </a:br>
            <a:r>
              <a:rPr lang="en-US" dirty="0"/>
              <a:t>&gt;&gt;&gt; Fruits[1] = “cherry”</a:t>
            </a:r>
            <a:r>
              <a:rPr lang="ru-RU" dirty="0"/>
              <a:t/>
            </a:r>
            <a:br>
              <a:rPr lang="ru-RU" dirty="0"/>
            </a:br>
            <a:r>
              <a:rPr lang="en-US" dirty="0"/>
              <a:t>&gt;&gt;&gt; print ( Fruits )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peach </a:t>
            </a:r>
            <a:r>
              <a:rPr lang="en-US" dirty="0"/>
              <a:t>cherry orange</a:t>
            </a:r>
            <a:r>
              <a:rPr lang="ru-RU" dirty="0"/>
              <a:t/>
            </a:r>
            <a:br>
              <a:rPr lang="ru-RU" dirty="0"/>
            </a:br>
            <a:r>
              <a:rPr lang="ru-RU" b="1" dirty="0"/>
              <a:t/>
            </a:r>
            <a:br>
              <a:rPr lang="ru-RU" b="1" dirty="0"/>
            </a:b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022473" y="3244334"/>
            <a:ext cx="309905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https://youtu.be/gghDRJVxFxU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922125" y="3244334"/>
            <a:ext cx="329974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hlinkClick r:id="rId2"/>
              </a:rPr>
              <a:t>https://www.plickers.com/library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286000" y="2828836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 smtClean="0">
                <a:hlinkClick r:id="rId2"/>
              </a:rPr>
              <a:t>https://www.google.com/search?q=ttam+generator&amp;rlz=1C1GCEA_enKZ884KZ884&amp;oq=Ttam+gener&amp;aqs=chrome.1.69i57j33.24185j0j7&amp;sourceid=chrome&amp;ie=UTF-8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003921" y="764704"/>
            <a:ext cx="480452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Team Generator</a:t>
            </a:r>
            <a:endParaRPr lang="ru-RU" sz="5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HP\Desktop\пирам.jpg"/>
          <p:cNvPicPr>
            <a:picLocks noChangeAspect="1" noChangeArrowheads="1"/>
          </p:cNvPicPr>
          <p:nvPr/>
        </p:nvPicPr>
        <p:blipFill>
          <a:blip r:embed="rId2" cstate="print"/>
          <a:srcRect l="16925" t="13122" r="10311"/>
          <a:stretch>
            <a:fillRect/>
          </a:stretch>
        </p:blipFill>
        <p:spPr bwMode="auto">
          <a:xfrm>
            <a:off x="323528" y="1556792"/>
            <a:ext cx="2160240" cy="3312368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323528" y="5301208"/>
            <a:ext cx="118013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k-KZ" sz="5400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1,2</a:t>
            </a:r>
            <a:endParaRPr lang="ru-RU" sz="5400" b="1" cap="none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699792" y="2348880"/>
            <a:ext cx="648072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96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t</a:t>
            </a:r>
            <a:endParaRPr lang="ru-RU" sz="96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7" name="Рисунок 6"/>
          <p:cNvPicPr/>
          <p:nvPr/>
        </p:nvPicPr>
        <p:blipFill>
          <a:blip r:embed="rId3" cstate="print"/>
          <a:srcRect l="8979" t="27066" r="65687" b="21937"/>
          <a:stretch>
            <a:fillRect/>
          </a:stretch>
        </p:blipFill>
        <p:spPr bwMode="auto">
          <a:xfrm>
            <a:off x="3419872" y="1772816"/>
            <a:ext cx="2304256" cy="30963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8" name="Rectangle 4"/>
          <p:cNvSpPr>
            <a:spLocks noChangeArrowheads="1"/>
          </p:cNvSpPr>
          <p:nvPr/>
        </p:nvSpPr>
        <p:spPr bwMode="auto">
          <a:xfrm>
            <a:off x="3707904" y="3506525"/>
            <a:ext cx="1512168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5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a=o</a:t>
            </a:r>
            <a:endParaRPr kumimoji="0" lang="en-US" sz="54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5652120" y="908720"/>
            <a:ext cx="508473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9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’</a:t>
            </a:r>
            <a:endParaRPr lang="ru-RU" sz="96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10" name="Рисунок 9" descr="C:\Users\HP\Desktop\22.pn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12160" y="2492896"/>
            <a:ext cx="2565115" cy="22322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Прямоугольник 10"/>
          <p:cNvSpPr/>
          <p:nvPr/>
        </p:nvSpPr>
        <p:spPr>
          <a:xfrm>
            <a:off x="8169053" y="1052736"/>
            <a:ext cx="832279" cy="184665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9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’’</a:t>
            </a:r>
            <a:endParaRPr lang="ru-RU" sz="9600" b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pPr algn="ctr"/>
            <a:endParaRPr lang="ru-RU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 descr="C:\Users\HP\Desktop\python-list-commo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332656"/>
            <a:ext cx="9144000" cy="619268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kk-KZ" b="1" dirty="0" smtClean="0"/>
              <a:t/>
            </a:r>
            <a:br>
              <a:rPr lang="kk-KZ" b="1" dirty="0" smtClean="0"/>
            </a:br>
            <a:r>
              <a:rPr lang="kk-KZ" b="1" dirty="0"/>
              <a:t/>
            </a:r>
            <a:br>
              <a:rPr lang="kk-KZ" b="1" dirty="0"/>
            </a:br>
            <a:r>
              <a:rPr lang="kk-KZ" b="1" dirty="0" smtClean="0"/>
              <a:t/>
            </a:r>
            <a:br>
              <a:rPr lang="kk-KZ" b="1" dirty="0" smtClean="0"/>
            </a:br>
            <a:r>
              <a:rPr lang="kk-KZ" b="1" dirty="0"/>
              <a:t/>
            </a:r>
            <a:br>
              <a:rPr lang="kk-KZ" b="1" dirty="0"/>
            </a:br>
            <a:r>
              <a:rPr lang="kk-KZ" b="1" dirty="0" smtClean="0"/>
              <a:t/>
            </a:r>
            <a:br>
              <a:rPr lang="kk-KZ" b="1" dirty="0" smtClean="0"/>
            </a:br>
            <a:r>
              <a:rPr lang="kk-KZ" b="1" dirty="0"/>
              <a:t/>
            </a:r>
            <a:br>
              <a:rPr lang="kk-KZ" b="1" dirty="0"/>
            </a:br>
            <a:r>
              <a:rPr lang="kk-KZ" b="1" dirty="0" smtClean="0"/>
              <a:t/>
            </a:r>
            <a:br>
              <a:rPr lang="kk-KZ" b="1" dirty="0" smtClean="0"/>
            </a:br>
            <a:r>
              <a:rPr lang="en-US" b="1" dirty="0" smtClean="0"/>
              <a:t>Terminology</a:t>
            </a:r>
            <a:r>
              <a:rPr lang="ru-RU" b="1" u="sng" dirty="0"/>
              <a:t/>
            </a:r>
            <a:br>
              <a:rPr lang="ru-RU" b="1" u="sng" dirty="0"/>
            </a:br>
            <a:r>
              <a:rPr lang="en-US" b="1" dirty="0">
                <a:solidFill>
                  <a:srgbClr val="FF0000"/>
                </a:solidFill>
              </a:rPr>
              <a:t> index </a:t>
            </a:r>
            <a:r>
              <a:rPr lang="en-US" dirty="0"/>
              <a:t>– </a:t>
            </a:r>
            <a:r>
              <a:rPr lang="en-US" b="1" dirty="0" err="1">
                <a:solidFill>
                  <a:srgbClr val="0070C0"/>
                </a:solidFill>
              </a:rPr>
              <a:t>индекс</a:t>
            </a:r>
            <a:r>
              <a:rPr lang="en-US" dirty="0"/>
              <a:t> – </a:t>
            </a:r>
            <a:r>
              <a:rPr lang="en-US" b="1" dirty="0" err="1"/>
              <a:t>индекс</a:t>
            </a:r>
            <a:r>
              <a:rPr lang="en-US" dirty="0"/>
              <a:t> </a:t>
            </a:r>
            <a:r>
              <a:rPr lang="kk-KZ" dirty="0" smtClean="0"/>
              <a:t/>
            </a:r>
            <a:br>
              <a:rPr lang="kk-KZ" dirty="0" smtClean="0"/>
            </a:br>
            <a:r>
              <a:rPr lang="en-US" b="1" dirty="0" smtClean="0">
                <a:solidFill>
                  <a:srgbClr val="FF0000"/>
                </a:solidFill>
              </a:rPr>
              <a:t>element</a:t>
            </a:r>
            <a:r>
              <a:rPr lang="en-US" dirty="0" smtClean="0"/>
              <a:t> </a:t>
            </a:r>
            <a:r>
              <a:rPr lang="en-US" dirty="0"/>
              <a:t>–</a:t>
            </a:r>
            <a:r>
              <a:rPr lang="en-US" b="1" dirty="0"/>
              <a:t> </a:t>
            </a:r>
            <a:r>
              <a:rPr lang="en-US" b="1" dirty="0" err="1">
                <a:solidFill>
                  <a:srgbClr val="0070C0"/>
                </a:solidFill>
              </a:rPr>
              <a:t>элемент</a:t>
            </a:r>
            <a:r>
              <a:rPr lang="en-US" b="1" dirty="0"/>
              <a:t> </a:t>
            </a:r>
            <a:r>
              <a:rPr lang="en-US" dirty="0"/>
              <a:t>– </a:t>
            </a:r>
            <a:r>
              <a:rPr lang="en-US" b="1" dirty="0" err="1"/>
              <a:t>элемент</a:t>
            </a:r>
            <a:r>
              <a:rPr lang="en-US" dirty="0"/>
              <a:t> </a:t>
            </a:r>
            <a:r>
              <a:rPr lang="kk-KZ" dirty="0" smtClean="0"/>
              <a:t/>
            </a:r>
            <a:br>
              <a:rPr lang="kk-KZ" dirty="0" smtClean="0"/>
            </a:br>
            <a:r>
              <a:rPr lang="en-US" b="1" dirty="0" smtClean="0">
                <a:solidFill>
                  <a:srgbClr val="FF0000"/>
                </a:solidFill>
              </a:rPr>
              <a:t>array</a:t>
            </a:r>
            <a:r>
              <a:rPr lang="en-US" dirty="0" smtClean="0"/>
              <a:t> </a:t>
            </a:r>
            <a:r>
              <a:rPr lang="en-US" dirty="0"/>
              <a:t>– </a:t>
            </a:r>
            <a:r>
              <a:rPr lang="en-US" b="1" dirty="0" err="1">
                <a:solidFill>
                  <a:srgbClr val="0070C0"/>
                </a:solidFill>
              </a:rPr>
              <a:t>массив</a:t>
            </a:r>
            <a:r>
              <a:rPr lang="en-US" dirty="0"/>
              <a:t> – </a:t>
            </a:r>
            <a:r>
              <a:rPr lang="en-US" b="1" dirty="0" err="1"/>
              <a:t>массив</a:t>
            </a:r>
            <a:r>
              <a:rPr lang="en-US" dirty="0"/>
              <a:t> </a:t>
            </a:r>
            <a:r>
              <a:rPr lang="kk-KZ" dirty="0" smtClean="0"/>
              <a:t/>
            </a:r>
            <a:br>
              <a:rPr lang="kk-KZ" dirty="0" smtClean="0"/>
            </a:br>
            <a:r>
              <a:rPr lang="en-US" b="1" dirty="0" smtClean="0">
                <a:solidFill>
                  <a:srgbClr val="FF0000"/>
                </a:solidFill>
              </a:rPr>
              <a:t>comma</a:t>
            </a:r>
            <a:r>
              <a:rPr lang="en-US" dirty="0" smtClean="0"/>
              <a:t> </a:t>
            </a:r>
            <a:r>
              <a:rPr lang="en-US" dirty="0"/>
              <a:t>– </a:t>
            </a:r>
            <a:r>
              <a:rPr lang="en-US" b="1" dirty="0" err="1">
                <a:solidFill>
                  <a:srgbClr val="0070C0"/>
                </a:solidFill>
              </a:rPr>
              <a:t>үтір</a:t>
            </a:r>
            <a:r>
              <a:rPr lang="en-US" dirty="0"/>
              <a:t> – </a:t>
            </a:r>
            <a:r>
              <a:rPr lang="en-US" b="1" dirty="0" err="1"/>
              <a:t>запятая</a:t>
            </a:r>
            <a:r>
              <a:rPr lang="en-US" dirty="0"/>
              <a:t> </a:t>
            </a:r>
            <a:r>
              <a:rPr lang="kk-KZ" dirty="0" smtClean="0"/>
              <a:t/>
            </a:r>
            <a:br>
              <a:rPr lang="kk-KZ" dirty="0" smtClean="0"/>
            </a:br>
            <a:r>
              <a:rPr lang="en-US" b="1" dirty="0" smtClean="0">
                <a:solidFill>
                  <a:srgbClr val="FF0000"/>
                </a:solidFill>
              </a:rPr>
              <a:t>value</a:t>
            </a:r>
            <a:r>
              <a:rPr lang="en-US" dirty="0" smtClean="0"/>
              <a:t> </a:t>
            </a:r>
            <a:r>
              <a:rPr lang="en-US" dirty="0"/>
              <a:t>– </a:t>
            </a:r>
            <a:r>
              <a:rPr lang="en-US" b="1" dirty="0" err="1">
                <a:solidFill>
                  <a:srgbClr val="0070C0"/>
                </a:solidFill>
              </a:rPr>
              <a:t>шама</a:t>
            </a:r>
            <a:r>
              <a:rPr lang="en-US" dirty="0"/>
              <a:t> – </a:t>
            </a:r>
            <a:r>
              <a:rPr lang="en-US" b="1" dirty="0" err="1"/>
              <a:t>значение</a:t>
            </a:r>
            <a:r>
              <a:rPr lang="ru-RU" dirty="0"/>
              <a:t/>
            </a:r>
            <a:br>
              <a:rPr lang="ru-RU" dirty="0"/>
            </a:br>
            <a:r>
              <a:rPr lang="en-US" b="1" dirty="0">
                <a:solidFill>
                  <a:srgbClr val="FF0000"/>
                </a:solidFill>
              </a:rPr>
              <a:t>assign</a:t>
            </a:r>
            <a:r>
              <a:rPr lang="en-US" dirty="0"/>
              <a:t> –</a:t>
            </a:r>
            <a:r>
              <a:rPr lang="en-US" b="1" dirty="0">
                <a:solidFill>
                  <a:srgbClr val="0070C0"/>
                </a:solidFill>
              </a:rPr>
              <a:t> </a:t>
            </a:r>
            <a:r>
              <a:rPr lang="en-US" b="1" dirty="0" err="1">
                <a:solidFill>
                  <a:srgbClr val="0070C0"/>
                </a:solidFill>
              </a:rPr>
              <a:t>тағайындау</a:t>
            </a:r>
            <a:r>
              <a:rPr lang="en-US" b="1" dirty="0">
                <a:solidFill>
                  <a:srgbClr val="0070C0"/>
                </a:solidFill>
              </a:rPr>
              <a:t> </a:t>
            </a:r>
            <a:r>
              <a:rPr lang="en-US" dirty="0"/>
              <a:t>– </a:t>
            </a:r>
            <a:r>
              <a:rPr lang="en-US" b="1" dirty="0" err="1"/>
              <a:t>присваивать</a:t>
            </a:r>
            <a:r>
              <a:rPr lang="en-US" dirty="0"/>
              <a:t> </a:t>
            </a:r>
            <a:r>
              <a:rPr lang="en-US" b="1" dirty="0">
                <a:solidFill>
                  <a:srgbClr val="FF0000"/>
                </a:solidFill>
              </a:rPr>
              <a:t>store</a:t>
            </a:r>
            <a:r>
              <a:rPr lang="en-US" dirty="0"/>
              <a:t> –</a:t>
            </a:r>
            <a:r>
              <a:rPr lang="en-US" b="1" dirty="0">
                <a:solidFill>
                  <a:srgbClr val="0070C0"/>
                </a:solidFill>
              </a:rPr>
              <a:t> </a:t>
            </a:r>
            <a:r>
              <a:rPr lang="en-US" b="1" dirty="0" err="1">
                <a:solidFill>
                  <a:srgbClr val="0070C0"/>
                </a:solidFill>
              </a:rPr>
              <a:t>сақтау</a:t>
            </a:r>
            <a:r>
              <a:rPr lang="en-US" b="1" dirty="0">
                <a:solidFill>
                  <a:srgbClr val="0070C0"/>
                </a:solidFill>
              </a:rPr>
              <a:t> </a:t>
            </a:r>
            <a:r>
              <a:rPr lang="en-US" dirty="0"/>
              <a:t>– </a:t>
            </a:r>
            <a:r>
              <a:rPr lang="en-US" b="1" dirty="0" err="1"/>
              <a:t>хранить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/>
              <a:t/>
            </a:r>
            <a:br>
              <a:rPr lang="en-US" b="1" dirty="0" smtClean="0"/>
            </a:br>
            <a:r>
              <a:rPr lang="en-US" b="1" dirty="0"/>
              <a:t/>
            </a:r>
            <a:br>
              <a:rPr lang="en-US" b="1" dirty="0"/>
            </a:br>
            <a:r>
              <a:rPr lang="en-US" b="1" dirty="0" smtClean="0"/>
              <a:t/>
            </a:r>
            <a:br>
              <a:rPr lang="en-US" b="1" dirty="0" smtClean="0"/>
            </a:br>
            <a:r>
              <a:rPr lang="en-US" b="1" dirty="0"/>
              <a:t/>
            </a:r>
            <a:br>
              <a:rPr lang="en-US" b="1" dirty="0"/>
            </a:br>
            <a:r>
              <a:rPr lang="en-US" b="1" dirty="0" smtClean="0"/>
              <a:t/>
            </a:r>
            <a:br>
              <a:rPr lang="en-US" b="1" dirty="0" smtClean="0"/>
            </a:br>
            <a:r>
              <a:rPr lang="en-US" b="1" dirty="0"/>
              <a:t/>
            </a:r>
            <a:br>
              <a:rPr lang="en-US" b="1" dirty="0"/>
            </a:br>
            <a:r>
              <a:rPr lang="en-US" b="1" dirty="0" smtClean="0">
                <a:solidFill>
                  <a:srgbClr val="FF0000"/>
                </a:solidFill>
              </a:rPr>
              <a:t/>
            </a:r>
            <a:br>
              <a:rPr lang="en-US" b="1" dirty="0" smtClean="0">
                <a:solidFill>
                  <a:srgbClr val="FF0000"/>
                </a:solidFill>
              </a:rPr>
            </a:br>
            <a:r>
              <a:rPr lang="en-US" b="1" dirty="0" smtClean="0">
                <a:solidFill>
                  <a:srgbClr val="FF0000"/>
                </a:solidFill>
              </a:rPr>
              <a:t>Python </a:t>
            </a:r>
            <a:r>
              <a:rPr lang="en-US" b="1" dirty="0">
                <a:solidFill>
                  <a:srgbClr val="FF0000"/>
                </a:solidFill>
              </a:rPr>
              <a:t>List</a:t>
            </a:r>
            <a:r>
              <a:rPr lang="ru-RU" dirty="0"/>
              <a:t/>
            </a:r>
            <a:br>
              <a:rPr lang="ru-RU" dirty="0"/>
            </a:br>
            <a:r>
              <a:rPr lang="en-US" dirty="0"/>
              <a:t>In this chapter, you’ll learn everything about Python lists; how they are created, slicing of a list, adding or removing elements from them and so on.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kk-KZ" b="1" dirty="0" smtClean="0"/>
              <a:t/>
            </a:r>
            <a:br>
              <a:rPr lang="kk-KZ" b="1" dirty="0" smtClean="0"/>
            </a:br>
            <a:r>
              <a:rPr lang="kk-KZ" b="1" dirty="0"/>
              <a:t/>
            </a:r>
            <a:br>
              <a:rPr lang="kk-KZ" b="1" dirty="0"/>
            </a:br>
            <a:r>
              <a:rPr lang="kk-KZ" b="1" dirty="0" smtClean="0"/>
              <a:t/>
            </a:r>
            <a:br>
              <a:rPr lang="kk-KZ" b="1" dirty="0" smtClean="0"/>
            </a:br>
            <a:r>
              <a:rPr lang="kk-KZ" b="1" dirty="0"/>
              <a:t/>
            </a:r>
            <a:br>
              <a:rPr lang="kk-KZ" b="1" dirty="0"/>
            </a:br>
            <a:r>
              <a:rPr lang="kk-KZ" b="1" dirty="0"/>
              <a:t/>
            </a:r>
            <a:br>
              <a:rPr lang="kk-KZ" b="1" dirty="0"/>
            </a:br>
            <a:r>
              <a:rPr lang="kk-KZ" b="1" dirty="0" smtClean="0"/>
              <a:t/>
            </a:r>
            <a:br>
              <a:rPr lang="kk-KZ" b="1" dirty="0" smtClean="0"/>
            </a:br>
            <a:r>
              <a:rPr lang="kk-KZ" b="1" dirty="0"/>
              <a:t/>
            </a:r>
            <a:br>
              <a:rPr lang="kk-KZ" b="1" dirty="0"/>
            </a:br>
            <a:r>
              <a:rPr lang="en-US" b="1" dirty="0" smtClean="0"/>
              <a:t>What </a:t>
            </a:r>
            <a:r>
              <a:rPr lang="en-US" b="1" dirty="0"/>
              <a:t>is a list in Python?</a:t>
            </a:r>
            <a:r>
              <a:rPr lang="ru-RU" b="1" dirty="0"/>
              <a:t/>
            </a:r>
            <a:br>
              <a:rPr lang="ru-RU" b="1" dirty="0"/>
            </a:b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kk-KZ" dirty="0" smtClean="0"/>
              <a:t/>
            </a:r>
            <a:br>
              <a:rPr lang="kk-KZ" dirty="0" smtClean="0"/>
            </a:br>
            <a:r>
              <a:rPr lang="kk-KZ" dirty="0"/>
              <a:t/>
            </a:r>
            <a:br>
              <a:rPr lang="kk-KZ" dirty="0"/>
            </a:br>
            <a:r>
              <a:rPr lang="kk-KZ" dirty="0" smtClean="0"/>
              <a:t/>
            </a:r>
            <a:br>
              <a:rPr lang="kk-KZ" dirty="0" smtClean="0"/>
            </a:br>
            <a:r>
              <a:rPr lang="kk-KZ" dirty="0"/>
              <a:t/>
            </a:r>
            <a:br>
              <a:rPr lang="kk-KZ" dirty="0"/>
            </a:br>
            <a:r>
              <a:rPr lang="kk-KZ" dirty="0" smtClean="0"/>
              <a:t/>
            </a:r>
            <a:br>
              <a:rPr lang="kk-KZ" dirty="0" smtClean="0"/>
            </a:br>
            <a:r>
              <a:rPr lang="kk-KZ" dirty="0"/>
              <a:t/>
            </a:r>
            <a:br>
              <a:rPr lang="kk-KZ" dirty="0"/>
            </a:br>
            <a:r>
              <a:rPr lang="kk-KZ" dirty="0" smtClean="0"/>
              <a:t/>
            </a:r>
            <a:br>
              <a:rPr lang="kk-KZ" dirty="0" smtClean="0"/>
            </a:br>
            <a:r>
              <a:rPr lang="kk-KZ" dirty="0"/>
              <a:t/>
            </a:r>
            <a:br>
              <a:rPr lang="kk-KZ" dirty="0"/>
            </a:br>
            <a:r>
              <a:rPr lang="kk-KZ" dirty="0" smtClean="0"/>
              <a:t/>
            </a:r>
            <a:br>
              <a:rPr lang="kk-KZ" dirty="0" smtClean="0"/>
            </a:br>
            <a:r>
              <a:rPr lang="kk-KZ" dirty="0"/>
              <a:t/>
            </a:r>
            <a:br>
              <a:rPr lang="kk-KZ" dirty="0"/>
            </a:br>
            <a:r>
              <a:rPr lang="en-US" dirty="0" smtClean="0"/>
              <a:t>&gt;&gt;&gt; </a:t>
            </a:r>
            <a:r>
              <a:rPr lang="en-US" dirty="0"/>
              <a:t>[value, value, ...]</a:t>
            </a:r>
            <a:r>
              <a:rPr lang="ru-RU" dirty="0"/>
              <a:t/>
            </a:r>
            <a:br>
              <a:rPr lang="ru-RU" dirty="0"/>
            </a:br>
            <a:r>
              <a:rPr lang="en-US" dirty="0"/>
              <a:t> </a:t>
            </a:r>
            <a:r>
              <a:rPr lang="ru-RU" dirty="0"/>
              <a:t/>
            </a:r>
            <a:br>
              <a:rPr lang="ru-RU" dirty="0"/>
            </a:br>
            <a:r>
              <a:rPr lang="en-US" b="1" dirty="0">
                <a:solidFill>
                  <a:srgbClr val="C00000"/>
                </a:solidFill>
              </a:rPr>
              <a:t>Example 1</a:t>
            </a:r>
            <a:r>
              <a:rPr lang="ru-RU" b="1" dirty="0"/>
              <a:t/>
            </a:r>
            <a:br>
              <a:rPr lang="ru-RU" b="1" dirty="0"/>
            </a:br>
            <a:r>
              <a:rPr lang="en-US" dirty="0"/>
              <a:t>&gt;&gt;&gt; data = [“This”, “list”, “has”, 4, “elements”]</a:t>
            </a:r>
            <a:r>
              <a:rPr lang="ru-RU" dirty="0"/>
              <a:t/>
            </a:r>
            <a:br>
              <a:rPr lang="ru-RU" dirty="0"/>
            </a:br>
            <a:r>
              <a:rPr lang="en-US" dirty="0"/>
              <a:t>&gt;&gt;&gt; print (data)</a:t>
            </a:r>
            <a:r>
              <a:rPr lang="ru-RU" dirty="0"/>
              <a:t/>
            </a:r>
            <a:br>
              <a:rPr lang="ru-RU" dirty="0"/>
            </a:br>
            <a:r>
              <a:rPr lang="en-US" dirty="0"/>
              <a:t>This list has 4 elements</a:t>
            </a:r>
            <a:r>
              <a:rPr lang="ru-RU" dirty="0"/>
              <a:t/>
            </a:r>
            <a:br>
              <a:rPr lang="ru-RU" dirty="0"/>
            </a:br>
            <a:r>
              <a:rPr lang="en-US" dirty="0"/>
              <a:t> </a:t>
            </a:r>
            <a:r>
              <a:rPr lang="ru-RU" dirty="0"/>
              <a:t/>
            </a:r>
            <a:br>
              <a:rPr lang="ru-RU" dirty="0"/>
            </a:br>
            <a:r>
              <a:rPr lang="en-US" dirty="0"/>
              <a:t>&gt;&gt;&gt; numbers = [5, 3, 12, 4, 9, 12]</a:t>
            </a:r>
            <a:r>
              <a:rPr lang="ru-RU" dirty="0"/>
              <a:t/>
            </a:r>
            <a:br>
              <a:rPr lang="ru-RU" dirty="0"/>
            </a:br>
            <a:r>
              <a:rPr lang="en-US" dirty="0"/>
              <a:t>&gt;&gt;&gt; print(numbers) 5 3 12 4 9 </a:t>
            </a:r>
            <a:r>
              <a:rPr lang="en-US" dirty="0" smtClean="0"/>
              <a:t>12</a:t>
            </a:r>
            <a:r>
              <a:rPr lang="ru-RU" dirty="0"/>
              <a:t/>
            </a:r>
            <a:br>
              <a:rPr lang="ru-RU" dirty="0"/>
            </a:br>
            <a:r>
              <a:rPr lang="en-US" dirty="0"/>
              <a:t/>
            </a:r>
            <a:br>
              <a:rPr lang="en-US" dirty="0"/>
            </a:b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kk-KZ" b="1" dirty="0" smtClean="0"/>
              <a:t/>
            </a:r>
            <a:br>
              <a:rPr lang="kk-KZ" b="1" dirty="0" smtClean="0"/>
            </a:br>
            <a:r>
              <a:rPr lang="kk-KZ" b="1" dirty="0"/>
              <a:t/>
            </a:r>
            <a:br>
              <a:rPr lang="kk-KZ" b="1" dirty="0"/>
            </a:br>
            <a:r>
              <a:rPr lang="kk-KZ" b="1" dirty="0" smtClean="0"/>
              <a:t/>
            </a:r>
            <a:br>
              <a:rPr lang="kk-KZ" b="1" dirty="0" smtClean="0"/>
            </a:br>
            <a:r>
              <a:rPr lang="kk-KZ" b="1" dirty="0"/>
              <a:t/>
            </a:r>
            <a:br>
              <a:rPr lang="kk-KZ" b="1" dirty="0"/>
            </a:br>
            <a:r>
              <a:rPr lang="kk-KZ" b="1" dirty="0" smtClean="0"/>
              <a:t/>
            </a:r>
            <a:br>
              <a:rPr lang="kk-KZ" b="1" dirty="0" smtClean="0"/>
            </a:br>
            <a:r>
              <a:rPr lang="kk-KZ" b="1" dirty="0"/>
              <a:t/>
            </a:r>
            <a:br>
              <a:rPr lang="kk-KZ" b="1" dirty="0"/>
            </a:br>
            <a:r>
              <a:rPr lang="kk-KZ" b="1" dirty="0" smtClean="0"/>
              <a:t/>
            </a:r>
            <a:br>
              <a:rPr lang="kk-KZ" b="1" dirty="0" smtClean="0"/>
            </a:br>
            <a:r>
              <a:rPr lang="kk-KZ" b="1" dirty="0"/>
              <a:t/>
            </a:r>
            <a:br>
              <a:rPr lang="kk-KZ" b="1" dirty="0"/>
            </a:br>
            <a:r>
              <a:rPr lang="kk-KZ" b="1" dirty="0" smtClean="0"/>
              <a:t/>
            </a:r>
            <a:br>
              <a:rPr lang="kk-KZ" b="1" dirty="0" smtClean="0"/>
            </a:br>
            <a:r>
              <a:rPr lang="en-US" b="1" dirty="0" smtClean="0"/>
              <a:t>List Indexes</a:t>
            </a:r>
            <a:r>
              <a:rPr lang="ru-RU" b="1" dirty="0" smtClean="0"/>
              <a:t>-</a:t>
            </a:r>
            <a:r>
              <a:rPr lang="kk-KZ" b="1" dirty="0" smtClean="0"/>
              <a:t>индекс тізімдері</a:t>
            </a:r>
            <a:r>
              <a:rPr lang="ru-RU" b="1" dirty="0"/>
              <a:t/>
            </a:r>
            <a:br>
              <a:rPr lang="ru-RU" b="1" dirty="0"/>
            </a:br>
            <a:r>
              <a:rPr lang="en-US" b="1" dirty="0" smtClean="0"/>
              <a:t/>
            </a:r>
            <a:br>
              <a:rPr lang="en-US" b="1" dirty="0" smtClean="0"/>
            </a:br>
            <a:r>
              <a:rPr lang="en-US" sz="3600" dirty="0" smtClean="0"/>
              <a:t>Each </a:t>
            </a:r>
            <a:r>
              <a:rPr lang="en-US" sz="3600" dirty="0"/>
              <a:t>element in a list is accessed by an index. List indices start at 0.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3" name="image65.jpe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87624" y="3068960"/>
            <a:ext cx="6984776" cy="195780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373</TotalTime>
  <Words>43</Words>
  <Application>Microsoft Office PowerPoint</Application>
  <PresentationFormat>Экран (4:3)</PresentationFormat>
  <Paragraphs>25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Тема Office</vt:lpstr>
      <vt:lpstr>Слайд 1</vt:lpstr>
      <vt:lpstr>Слайд 2</vt:lpstr>
      <vt:lpstr>Слайд 3</vt:lpstr>
      <vt:lpstr>Слайд 4</vt:lpstr>
      <vt:lpstr>       Terminology  index – индекс – индекс  element – элемент – элемент  array – массив – массив  comma – үтір – запятая  value – шама – значение assign – тағайындау – присваивать store – сақтау – хранить </vt:lpstr>
      <vt:lpstr>       Python List In this chapter, you’ll learn everything about Python lists; how they are created, slicing of a list, adding or removing elements from them and so on. </vt:lpstr>
      <vt:lpstr>       What is a list in Python? </vt:lpstr>
      <vt:lpstr>          &gt;&gt;&gt; [value, value, ...]   Example 1 &gt;&gt;&gt; data = [“This”, “list”, “has”, 4, “elements”] &gt;&gt;&gt; print (data) This list has 4 elements   &gt;&gt;&gt; numbers = [5, 3, 12, 4, 9, 12] &gt;&gt;&gt; print(numbers) 5 3 12 4 9 12  </vt:lpstr>
      <vt:lpstr>         List Indexes-индекс тізімдері  Each element in a list is accessed by an index. List indices start at 0.       </vt:lpstr>
      <vt:lpstr>       Example 2 &gt;&gt;&gt; Fruits = [“apple”, “banana” , “orange”] &gt;&gt;&gt; print ( Fruits[0] ) &gt;&gt;&gt; print ( Fruits[1] ) &gt;&gt;&gt; print ( Fruits[2] )  apple banana orange </vt:lpstr>
      <vt:lpstr>    Negative List Indexing-Теріс тізім индексі    </vt:lpstr>
      <vt:lpstr>          Changing  elements  Python, lists can be modified. For example, you can change the element at a certain index by assigning a new value to it. list[index] = value Пайтонда тізімдерді өзгертуге болады. Мыс: белгілі бір индекстегі элементке оған жаңа мән беру арқылы өзгертуге болады.  Тізім [индекс] мән </vt:lpstr>
      <vt:lpstr>                        Example 4   &gt;&gt;&gt; Fruits [“apple”,”banana”,”orange”] &gt;&gt;&gt; Fruits[0] = “peach” &gt;&gt;&gt; Fruits[1] = “cherry” &gt;&gt;&gt; print ( Fruits )  peach cherry orange  </vt:lpstr>
      <vt:lpstr>Слайд 14</vt:lpstr>
      <vt:lpstr>Слайд 15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PYTHON LIST</dc:title>
  <dc:creator>BenQ</dc:creator>
  <cp:lastModifiedBy>HP</cp:lastModifiedBy>
  <cp:revision>33</cp:revision>
  <dcterms:created xsi:type="dcterms:W3CDTF">2020-01-11T14:20:20Z</dcterms:created>
  <dcterms:modified xsi:type="dcterms:W3CDTF">2020-01-19T20:40:35Z</dcterms:modified>
</cp:coreProperties>
</file>