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24" autoAdjust="0"/>
  </p:normalViewPr>
  <p:slideViewPr>
    <p:cSldViewPr>
      <p:cViewPr>
        <p:scale>
          <a:sx n="80" d="100"/>
          <a:sy n="80" d="100"/>
        </p:scale>
        <p:origin x="-169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881152-7B92-4EA0-90E9-95F8B297497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B5377B-019D-4A9D-959B-BA4BA860C2C6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kk-KZ" sz="3400" dirty="0" smtClean="0"/>
            <a:t>Learning objectives</a:t>
          </a:r>
          <a:endParaRPr lang="ru-RU" sz="3400" dirty="0"/>
        </a:p>
      </dgm:t>
    </dgm:pt>
    <dgm:pt modelId="{A9B2A20A-C253-4C92-97E5-CA8E91DC0A61}" type="parTrans" cxnId="{AB565A43-0CEB-44BB-9E3E-A6D362DB9598}">
      <dgm:prSet/>
      <dgm:spPr/>
      <dgm:t>
        <a:bodyPr/>
        <a:lstStyle/>
        <a:p>
          <a:endParaRPr lang="ru-RU"/>
        </a:p>
      </dgm:t>
    </dgm:pt>
    <dgm:pt modelId="{2DB2D14B-326F-4E22-A6D6-FB6A5D11AEA7}" type="sibTrans" cxnId="{AB565A43-0CEB-44BB-9E3E-A6D362DB9598}">
      <dgm:prSet/>
      <dgm:spPr/>
      <dgm:t>
        <a:bodyPr/>
        <a:lstStyle/>
        <a:p>
          <a:endParaRPr lang="ru-RU"/>
        </a:p>
      </dgm:t>
    </dgm:pt>
    <dgm:pt modelId="{EA27FE88-7E1C-41E6-87B5-DEC0442AD754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R6 recognise the attitude or opinion of the writer in short texts on a limited range of general  and curricular </a:t>
          </a:r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topics.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8D6D5591-443C-43EE-A173-5160EDBC9CE4}" type="parTrans" cxnId="{CD28ADD0-8A34-4874-A6C8-BD30726953A9}">
      <dgm:prSet/>
      <dgm:spPr/>
      <dgm:t>
        <a:bodyPr/>
        <a:lstStyle/>
        <a:p>
          <a:endParaRPr lang="ru-RU"/>
        </a:p>
      </dgm:t>
    </dgm:pt>
    <dgm:pt modelId="{917DEA1F-E72E-4087-862F-02F9D6C0AF0F}" type="sibTrans" cxnId="{CD28ADD0-8A34-4874-A6C8-BD30726953A9}">
      <dgm:prSet/>
      <dgm:spPr/>
      <dgm:t>
        <a:bodyPr/>
        <a:lstStyle/>
        <a:p>
          <a:endParaRPr lang="ru-RU"/>
        </a:p>
      </dgm:t>
    </dgm:pt>
    <dgm:pt modelId="{777A5D49-DA02-4AB9-94E0-3B31EA9B9DB0}">
      <dgm:prSet custT="1"/>
      <dgm:spPr>
        <a:solidFill>
          <a:srgbClr val="002060"/>
        </a:solidFill>
      </dgm:spPr>
      <dgm:t>
        <a:bodyPr/>
        <a:lstStyle/>
        <a:p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L8 understand the main points in texts on a limited range of unfamiliar general and curricular topics.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ECA601FE-1762-4421-A9CB-05AD5C7D67A0}" type="parTrans" cxnId="{2E12E30A-EC3D-45B0-B5F6-DF6717FDD854}">
      <dgm:prSet/>
      <dgm:spPr/>
      <dgm:t>
        <a:bodyPr/>
        <a:lstStyle/>
        <a:p>
          <a:endParaRPr lang="ru-RU"/>
        </a:p>
      </dgm:t>
    </dgm:pt>
    <dgm:pt modelId="{6BE44F5B-8A8D-4BDD-AFEE-8A0AE840318E}" type="sibTrans" cxnId="{2E12E30A-EC3D-45B0-B5F6-DF6717FDD854}">
      <dgm:prSet/>
      <dgm:spPr/>
      <dgm:t>
        <a:bodyPr/>
        <a:lstStyle/>
        <a:p>
          <a:endParaRPr lang="ru-RU"/>
        </a:p>
      </dgm:t>
    </dgm:pt>
    <dgm:pt modelId="{0C2FAC38-9475-4FBE-97ED-75A7742BEE0D}">
      <dgm:prSet custT="1"/>
      <dgm:spPr>
        <a:solidFill>
          <a:srgbClr val="002060"/>
        </a:solidFill>
      </dgm:spPr>
      <dgm:t>
        <a:bodyPr/>
        <a:lstStyle/>
        <a:p>
          <a:pPr algn="ctr"/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S1  provide basic information about themselves and others at sentence level on an increasing  range of general </a:t>
          </a:r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topics.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A159568D-13DE-4575-B661-4B2554D596D9}" type="parTrans" cxnId="{652B9865-48D5-42A2-9A0C-6E673AEB0F91}">
      <dgm:prSet/>
      <dgm:spPr/>
      <dgm:t>
        <a:bodyPr/>
        <a:lstStyle/>
        <a:p>
          <a:endParaRPr lang="ru-RU"/>
        </a:p>
      </dgm:t>
    </dgm:pt>
    <dgm:pt modelId="{225A4306-B8EB-4BCE-8F01-34D05DC062B8}" type="sibTrans" cxnId="{652B9865-48D5-42A2-9A0C-6E673AEB0F91}">
      <dgm:prSet/>
      <dgm:spPr/>
      <dgm:t>
        <a:bodyPr/>
        <a:lstStyle/>
        <a:p>
          <a:endParaRPr lang="ru-RU"/>
        </a:p>
      </dgm:t>
    </dgm:pt>
    <dgm:pt modelId="{FFAEDB98-78AD-4671-B542-783D9E6D6A6A}" type="pres">
      <dgm:prSet presAssocID="{63881152-7B92-4EA0-90E9-95F8B297497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295B02-0B9B-49FE-A9F4-57432012CC51}" type="pres">
      <dgm:prSet presAssocID="{FCB5377B-019D-4A9D-959B-BA4BA860C2C6}" presName="roof" presStyleLbl="dkBgShp" presStyleIdx="0" presStyleCnt="2" custScaleY="68896"/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C48EE567-5B33-4919-8219-21448ED42313}" type="pres">
      <dgm:prSet presAssocID="{FCB5377B-019D-4A9D-959B-BA4BA860C2C6}" presName="pillars" presStyleCnt="0"/>
      <dgm:spPr/>
    </dgm:pt>
    <dgm:pt modelId="{C1E85BE3-BC54-4652-A1C9-9EFA93D9977A}" type="pres">
      <dgm:prSet presAssocID="{FCB5377B-019D-4A9D-959B-BA4BA860C2C6}" presName="pillar1" presStyleLbl="node1" presStyleIdx="0" presStyleCnt="3" custScaleY="108295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DAD8B407-0FD4-4EE9-8753-8EF16D4A93F2}" type="pres">
      <dgm:prSet presAssocID="{EA27FE88-7E1C-41E6-87B5-DEC0442AD754}" presName="pillarX" presStyleLbl="node1" presStyleIdx="1" presStyleCnt="3" custScaleY="108295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1FFD41DC-99B5-4F02-BC4B-6539B86E4892}" type="pres">
      <dgm:prSet presAssocID="{0C2FAC38-9475-4FBE-97ED-75A7742BEE0D}" presName="pillarX" presStyleLbl="node1" presStyleIdx="2" presStyleCnt="3" custScaleY="111918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73CEB0CB-5BD4-42AB-8400-211A55C7BF0F}" type="pres">
      <dgm:prSet presAssocID="{FCB5377B-019D-4A9D-959B-BA4BA860C2C6}" presName="base" presStyleLbl="dkBgShp" presStyleIdx="1" presStyleCnt="2"/>
      <dgm:spPr/>
    </dgm:pt>
  </dgm:ptLst>
  <dgm:cxnLst>
    <dgm:cxn modelId="{652B9865-48D5-42A2-9A0C-6E673AEB0F91}" srcId="{FCB5377B-019D-4A9D-959B-BA4BA860C2C6}" destId="{0C2FAC38-9475-4FBE-97ED-75A7742BEE0D}" srcOrd="2" destOrd="0" parTransId="{A159568D-13DE-4575-B661-4B2554D596D9}" sibTransId="{225A4306-B8EB-4BCE-8F01-34D05DC062B8}"/>
    <dgm:cxn modelId="{9BEBF380-035A-40C1-8217-1B8A4C7775BC}" type="presOf" srcId="{0C2FAC38-9475-4FBE-97ED-75A7742BEE0D}" destId="{1FFD41DC-99B5-4F02-BC4B-6539B86E4892}" srcOrd="0" destOrd="0" presId="urn:microsoft.com/office/officeart/2005/8/layout/hList3"/>
    <dgm:cxn modelId="{157C4C33-5536-4B74-BA12-1498DA49B272}" type="presOf" srcId="{63881152-7B92-4EA0-90E9-95F8B2974974}" destId="{FFAEDB98-78AD-4671-B542-783D9E6D6A6A}" srcOrd="0" destOrd="0" presId="urn:microsoft.com/office/officeart/2005/8/layout/hList3"/>
    <dgm:cxn modelId="{CD28ADD0-8A34-4874-A6C8-BD30726953A9}" srcId="{FCB5377B-019D-4A9D-959B-BA4BA860C2C6}" destId="{EA27FE88-7E1C-41E6-87B5-DEC0442AD754}" srcOrd="1" destOrd="0" parTransId="{8D6D5591-443C-43EE-A173-5160EDBC9CE4}" sibTransId="{917DEA1F-E72E-4087-862F-02F9D6C0AF0F}"/>
    <dgm:cxn modelId="{2E12E30A-EC3D-45B0-B5F6-DF6717FDD854}" srcId="{FCB5377B-019D-4A9D-959B-BA4BA860C2C6}" destId="{777A5D49-DA02-4AB9-94E0-3B31EA9B9DB0}" srcOrd="0" destOrd="0" parTransId="{ECA601FE-1762-4421-A9CB-05AD5C7D67A0}" sibTransId="{6BE44F5B-8A8D-4BDD-AFEE-8A0AE840318E}"/>
    <dgm:cxn modelId="{7C797660-E625-4D3C-B459-1203055BB9A5}" type="presOf" srcId="{777A5D49-DA02-4AB9-94E0-3B31EA9B9DB0}" destId="{C1E85BE3-BC54-4652-A1C9-9EFA93D9977A}" srcOrd="0" destOrd="0" presId="urn:microsoft.com/office/officeart/2005/8/layout/hList3"/>
    <dgm:cxn modelId="{1A44BB65-EE1C-4407-AD62-4DB2374E19C3}" type="presOf" srcId="{FCB5377B-019D-4A9D-959B-BA4BA860C2C6}" destId="{EA295B02-0B9B-49FE-A9F4-57432012CC51}" srcOrd="0" destOrd="0" presId="urn:microsoft.com/office/officeart/2005/8/layout/hList3"/>
    <dgm:cxn modelId="{AA78422C-2A7F-4CEF-AC5B-180D0997CB9B}" type="presOf" srcId="{EA27FE88-7E1C-41E6-87B5-DEC0442AD754}" destId="{DAD8B407-0FD4-4EE9-8753-8EF16D4A93F2}" srcOrd="0" destOrd="0" presId="urn:microsoft.com/office/officeart/2005/8/layout/hList3"/>
    <dgm:cxn modelId="{AB565A43-0CEB-44BB-9E3E-A6D362DB9598}" srcId="{63881152-7B92-4EA0-90E9-95F8B2974974}" destId="{FCB5377B-019D-4A9D-959B-BA4BA860C2C6}" srcOrd="0" destOrd="0" parTransId="{A9B2A20A-C253-4C92-97E5-CA8E91DC0A61}" sibTransId="{2DB2D14B-326F-4E22-A6D6-FB6A5D11AEA7}"/>
    <dgm:cxn modelId="{FB1CA7E4-6581-42C0-B9F1-3E444BE1F216}" type="presParOf" srcId="{FFAEDB98-78AD-4671-B542-783D9E6D6A6A}" destId="{EA295B02-0B9B-49FE-A9F4-57432012CC51}" srcOrd="0" destOrd="0" presId="urn:microsoft.com/office/officeart/2005/8/layout/hList3"/>
    <dgm:cxn modelId="{3D765BC2-2A3F-41B7-B1C6-CEFD557A2E21}" type="presParOf" srcId="{FFAEDB98-78AD-4671-B542-783D9E6D6A6A}" destId="{C48EE567-5B33-4919-8219-21448ED42313}" srcOrd="1" destOrd="0" presId="urn:microsoft.com/office/officeart/2005/8/layout/hList3"/>
    <dgm:cxn modelId="{40839601-FB14-4B56-A090-1014FE1B0784}" type="presParOf" srcId="{C48EE567-5B33-4919-8219-21448ED42313}" destId="{C1E85BE3-BC54-4652-A1C9-9EFA93D9977A}" srcOrd="0" destOrd="0" presId="urn:microsoft.com/office/officeart/2005/8/layout/hList3"/>
    <dgm:cxn modelId="{1788A498-6A46-4228-A553-0C63B5C51BFD}" type="presParOf" srcId="{C48EE567-5B33-4919-8219-21448ED42313}" destId="{DAD8B407-0FD4-4EE9-8753-8EF16D4A93F2}" srcOrd="1" destOrd="0" presId="urn:microsoft.com/office/officeart/2005/8/layout/hList3"/>
    <dgm:cxn modelId="{AE35058E-9EB9-425B-B7ED-710871AD5B19}" type="presParOf" srcId="{C48EE567-5B33-4919-8219-21448ED42313}" destId="{1FFD41DC-99B5-4F02-BC4B-6539B86E4892}" srcOrd="2" destOrd="0" presId="urn:microsoft.com/office/officeart/2005/8/layout/hList3"/>
    <dgm:cxn modelId="{99BF7741-6E46-4364-8593-72199F2B806E}" type="presParOf" srcId="{FFAEDB98-78AD-4671-B542-783D9E6D6A6A}" destId="{73CEB0CB-5BD4-42AB-8400-211A55C7BF0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B1FBC-C697-4C6F-B017-B70438737BC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A651B4-517B-46DD-BF3B-F632D45FB5AB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kk-KZ" sz="3400" dirty="0" smtClean="0"/>
            <a:t>Lesson objectives</a:t>
          </a:r>
          <a:endParaRPr lang="ru-RU" sz="3400" dirty="0"/>
        </a:p>
      </dgm:t>
    </dgm:pt>
    <dgm:pt modelId="{905A9D40-3968-4AC2-9BA8-9BA8C31A4A79}" type="parTrans" cxnId="{9B46F4A0-BC12-4D86-ABB8-CCC4A16B92E3}">
      <dgm:prSet/>
      <dgm:spPr/>
      <dgm:t>
        <a:bodyPr/>
        <a:lstStyle/>
        <a:p>
          <a:endParaRPr lang="ru-RU"/>
        </a:p>
      </dgm:t>
    </dgm:pt>
    <dgm:pt modelId="{EB4F8B82-0A83-415F-BF25-0A8C08EC84BA}" type="sibTrans" cxnId="{9B46F4A0-BC12-4D86-ABB8-CCC4A16B92E3}">
      <dgm:prSet/>
      <dgm:spPr/>
      <dgm:t>
        <a:bodyPr/>
        <a:lstStyle/>
        <a:p>
          <a:endParaRPr lang="ru-RU"/>
        </a:p>
      </dgm:t>
    </dgm:pt>
    <dgm:pt modelId="{ECBCEA7D-3001-4E2C-85BE-83C7E6CAE766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All learners will be able to:</a:t>
          </a: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To listen and read  the text correctly, learn topical vocabulary</a:t>
          </a:r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To understand general information by reading the text</a:t>
          </a:r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650B3893-D22A-4E8C-87E2-F5FD60452FF2}" type="parTrans" cxnId="{DCD054E3-BF74-442F-9C26-EC6A49EF1913}">
      <dgm:prSet/>
      <dgm:spPr/>
      <dgm:t>
        <a:bodyPr/>
        <a:lstStyle/>
        <a:p>
          <a:endParaRPr lang="ru-RU"/>
        </a:p>
      </dgm:t>
    </dgm:pt>
    <dgm:pt modelId="{35E9D01C-00AA-44C8-87CF-BC69A717243E}" type="sibTrans" cxnId="{DCD054E3-BF74-442F-9C26-EC6A49EF1913}">
      <dgm:prSet/>
      <dgm:spPr/>
      <dgm:t>
        <a:bodyPr/>
        <a:lstStyle/>
        <a:p>
          <a:endParaRPr lang="ru-RU"/>
        </a:p>
      </dgm:t>
    </dgm:pt>
    <dgm:pt modelId="{3E396BCE-E0D9-4A68-8B0E-5DC3F0F8AD6A}">
      <dgm:prSet phldrT="[Текст]" custT="1"/>
      <dgm:spPr>
        <a:solidFill>
          <a:srgbClr val="002060"/>
        </a:solidFill>
      </dgm:spPr>
      <dgm:t>
        <a:bodyPr/>
        <a:lstStyle/>
        <a:p>
          <a:pPr algn="ctr"/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Some learners will be able to:</a:t>
          </a: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To make a  dialogue without support.  </a:t>
          </a:r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Using new language structure.</a:t>
          </a:r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To explain opinions fluently.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0DD29424-7EF5-4A7B-BBF9-D6AB7CB2A79C}" type="parTrans" cxnId="{35DD36E2-5F13-4183-8AE1-8FEC79F79AB3}">
      <dgm:prSet/>
      <dgm:spPr/>
      <dgm:t>
        <a:bodyPr/>
        <a:lstStyle/>
        <a:p>
          <a:endParaRPr lang="ru-RU"/>
        </a:p>
      </dgm:t>
    </dgm:pt>
    <dgm:pt modelId="{851D6ADD-7F12-4BC7-9C22-BE300D4A5252}" type="sibTrans" cxnId="{35DD36E2-5F13-4183-8AE1-8FEC79F79AB3}">
      <dgm:prSet/>
      <dgm:spPr/>
      <dgm:t>
        <a:bodyPr/>
        <a:lstStyle/>
        <a:p>
          <a:endParaRPr lang="ru-RU"/>
        </a:p>
      </dgm:t>
    </dgm:pt>
    <dgm:pt modelId="{86EC5FA8-DFFF-4DC1-880A-E398B8536CC3}">
      <dgm:prSet custT="1"/>
      <dgm:spPr>
        <a:solidFill>
          <a:srgbClr val="002060"/>
        </a:solidFill>
      </dgm:spPr>
      <dgm:t>
        <a:bodyPr/>
        <a:lstStyle/>
        <a:p>
          <a:r>
            <a:rPr lang="en-GB" sz="1400" b="1" dirty="0" smtClean="0">
              <a:latin typeface="Times New Roman" pitchFamily="18" charset="0"/>
              <a:cs typeface="Times New Roman" pitchFamily="18" charset="0"/>
            </a:rPr>
            <a:t>Most learners will be able to:</a:t>
          </a:r>
          <a:endParaRPr lang="kk-KZ" sz="1400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To read the text and complete the sentences with answers.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7553F6C7-D20D-47E9-A2EB-2D0B4C8F548C}" type="parTrans" cxnId="{B842912A-D627-4079-9AF0-81BF24F5BBD1}">
      <dgm:prSet/>
      <dgm:spPr/>
      <dgm:t>
        <a:bodyPr/>
        <a:lstStyle/>
        <a:p>
          <a:endParaRPr lang="ru-RU"/>
        </a:p>
      </dgm:t>
    </dgm:pt>
    <dgm:pt modelId="{122BCC58-386D-4860-948E-E0E4000BD217}" type="sibTrans" cxnId="{B842912A-D627-4079-9AF0-81BF24F5BBD1}">
      <dgm:prSet/>
      <dgm:spPr/>
      <dgm:t>
        <a:bodyPr/>
        <a:lstStyle/>
        <a:p>
          <a:endParaRPr lang="ru-RU"/>
        </a:p>
      </dgm:t>
    </dgm:pt>
    <dgm:pt modelId="{F334757C-F3D8-450F-86FF-3FAA28A61CC0}" type="pres">
      <dgm:prSet presAssocID="{2E3B1FBC-C697-4C6F-B017-B70438737BC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090836-07CD-479E-ADF0-14A508BAB6AF}" type="pres">
      <dgm:prSet presAssocID="{74A651B4-517B-46DD-BF3B-F632D45FB5AB}" presName="roof" presStyleLbl="dkBgShp" presStyleIdx="0" presStyleCnt="2" custScaleY="66877"/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9608F1FF-ECB8-4CFF-BFD3-D61E75DCFF4B}" type="pres">
      <dgm:prSet presAssocID="{74A651B4-517B-46DD-BF3B-F632D45FB5AB}" presName="pillars" presStyleCnt="0"/>
      <dgm:spPr/>
    </dgm:pt>
    <dgm:pt modelId="{5D17DAF3-0B5D-4F20-9D99-55B5FACF5132}" type="pres">
      <dgm:prSet presAssocID="{74A651B4-517B-46DD-BF3B-F632D45FB5AB}" presName="pillar1" presStyleLbl="node1" presStyleIdx="0" presStyleCnt="3" custScaleX="125602" custScaleY="111228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92FDFFC3-9FE1-487F-81BD-2B8AA109B232}" type="pres">
      <dgm:prSet presAssocID="{86EC5FA8-DFFF-4DC1-880A-E398B8536CC3}" presName="pillarX" presStyleLbl="node1" presStyleIdx="1" presStyleCnt="3" custScaleY="111228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ED5FEE15-7B37-4A63-9291-E1EA9CE82B0C}" type="pres">
      <dgm:prSet presAssocID="{3E396BCE-E0D9-4A68-8B0E-5DC3F0F8AD6A}" presName="pillarX" presStyleLbl="node1" presStyleIdx="2" presStyleCnt="3" custScaleX="110348" custScaleY="111228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3E0F1879-2CB1-411D-B011-1DDBA595A1F8}" type="pres">
      <dgm:prSet presAssocID="{74A651B4-517B-46DD-BF3B-F632D45FB5AB}" presName="base" presStyleLbl="dkBgShp" presStyleIdx="1" presStyleCnt="2"/>
      <dgm:spPr/>
    </dgm:pt>
  </dgm:ptLst>
  <dgm:cxnLst>
    <dgm:cxn modelId="{B842912A-D627-4079-9AF0-81BF24F5BBD1}" srcId="{74A651B4-517B-46DD-BF3B-F632D45FB5AB}" destId="{86EC5FA8-DFFF-4DC1-880A-E398B8536CC3}" srcOrd="1" destOrd="0" parTransId="{7553F6C7-D20D-47E9-A2EB-2D0B4C8F548C}" sibTransId="{122BCC58-386D-4860-948E-E0E4000BD217}"/>
    <dgm:cxn modelId="{DCD054E3-BF74-442F-9C26-EC6A49EF1913}" srcId="{74A651B4-517B-46DD-BF3B-F632D45FB5AB}" destId="{ECBCEA7D-3001-4E2C-85BE-83C7E6CAE766}" srcOrd="0" destOrd="0" parTransId="{650B3893-D22A-4E8C-87E2-F5FD60452FF2}" sibTransId="{35E9D01C-00AA-44C8-87CF-BC69A717243E}"/>
    <dgm:cxn modelId="{35DD36E2-5F13-4183-8AE1-8FEC79F79AB3}" srcId="{74A651B4-517B-46DD-BF3B-F632D45FB5AB}" destId="{3E396BCE-E0D9-4A68-8B0E-5DC3F0F8AD6A}" srcOrd="2" destOrd="0" parTransId="{0DD29424-7EF5-4A7B-BBF9-D6AB7CB2A79C}" sibTransId="{851D6ADD-7F12-4BC7-9C22-BE300D4A5252}"/>
    <dgm:cxn modelId="{5C26B202-481B-49AA-8E13-E0BDA69A7CAD}" type="presOf" srcId="{ECBCEA7D-3001-4E2C-85BE-83C7E6CAE766}" destId="{5D17DAF3-0B5D-4F20-9D99-55B5FACF5132}" srcOrd="0" destOrd="0" presId="urn:microsoft.com/office/officeart/2005/8/layout/hList3"/>
    <dgm:cxn modelId="{2C156173-5453-4965-934F-B4CA98801115}" type="presOf" srcId="{74A651B4-517B-46DD-BF3B-F632D45FB5AB}" destId="{23090836-07CD-479E-ADF0-14A508BAB6AF}" srcOrd="0" destOrd="0" presId="urn:microsoft.com/office/officeart/2005/8/layout/hList3"/>
    <dgm:cxn modelId="{F79CB389-15CC-48BC-AAC0-E78216F14D90}" type="presOf" srcId="{2E3B1FBC-C697-4C6F-B017-B70438737BC5}" destId="{F334757C-F3D8-450F-86FF-3FAA28A61CC0}" srcOrd="0" destOrd="0" presId="urn:microsoft.com/office/officeart/2005/8/layout/hList3"/>
    <dgm:cxn modelId="{9B46F4A0-BC12-4D86-ABB8-CCC4A16B92E3}" srcId="{2E3B1FBC-C697-4C6F-B017-B70438737BC5}" destId="{74A651B4-517B-46DD-BF3B-F632D45FB5AB}" srcOrd="0" destOrd="0" parTransId="{905A9D40-3968-4AC2-9BA8-9BA8C31A4A79}" sibTransId="{EB4F8B82-0A83-415F-BF25-0A8C08EC84BA}"/>
    <dgm:cxn modelId="{308C18EA-DBD4-4895-BE93-88B8AFC3EE05}" type="presOf" srcId="{3E396BCE-E0D9-4A68-8B0E-5DC3F0F8AD6A}" destId="{ED5FEE15-7B37-4A63-9291-E1EA9CE82B0C}" srcOrd="0" destOrd="0" presId="urn:microsoft.com/office/officeart/2005/8/layout/hList3"/>
    <dgm:cxn modelId="{617C9A4E-ACCC-4496-B0BA-BFEA48A9B78E}" type="presOf" srcId="{86EC5FA8-DFFF-4DC1-880A-E398B8536CC3}" destId="{92FDFFC3-9FE1-487F-81BD-2B8AA109B232}" srcOrd="0" destOrd="0" presId="urn:microsoft.com/office/officeart/2005/8/layout/hList3"/>
    <dgm:cxn modelId="{041AAF8D-8902-43F1-89B0-165D6A054381}" type="presParOf" srcId="{F334757C-F3D8-450F-86FF-3FAA28A61CC0}" destId="{23090836-07CD-479E-ADF0-14A508BAB6AF}" srcOrd="0" destOrd="0" presId="urn:microsoft.com/office/officeart/2005/8/layout/hList3"/>
    <dgm:cxn modelId="{858E3E2E-A44E-46B6-8789-25ED2B278406}" type="presParOf" srcId="{F334757C-F3D8-450F-86FF-3FAA28A61CC0}" destId="{9608F1FF-ECB8-4CFF-BFD3-D61E75DCFF4B}" srcOrd="1" destOrd="0" presId="urn:microsoft.com/office/officeart/2005/8/layout/hList3"/>
    <dgm:cxn modelId="{9D77EEDA-6BBA-46CA-87E4-77A345E94DA3}" type="presParOf" srcId="{9608F1FF-ECB8-4CFF-BFD3-D61E75DCFF4B}" destId="{5D17DAF3-0B5D-4F20-9D99-55B5FACF5132}" srcOrd="0" destOrd="0" presId="urn:microsoft.com/office/officeart/2005/8/layout/hList3"/>
    <dgm:cxn modelId="{25FCF8A2-EA64-4FFA-8FE1-4687E2CAA1A8}" type="presParOf" srcId="{9608F1FF-ECB8-4CFF-BFD3-D61E75DCFF4B}" destId="{92FDFFC3-9FE1-487F-81BD-2B8AA109B232}" srcOrd="1" destOrd="0" presId="urn:microsoft.com/office/officeart/2005/8/layout/hList3"/>
    <dgm:cxn modelId="{61B1E0F1-857D-4F76-A6FF-6BAFC8141A56}" type="presParOf" srcId="{9608F1FF-ECB8-4CFF-BFD3-D61E75DCFF4B}" destId="{ED5FEE15-7B37-4A63-9291-E1EA9CE82B0C}" srcOrd="2" destOrd="0" presId="urn:microsoft.com/office/officeart/2005/8/layout/hList3"/>
    <dgm:cxn modelId="{E13BE1A2-46D4-4B91-B5AD-A0B2184568D5}" type="presParOf" srcId="{F334757C-F3D8-450F-86FF-3FAA28A61CC0}" destId="{3E0F1879-2CB1-411D-B011-1DDBA595A1F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58BD3C-269F-4BC2-B839-DE753CED1C4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8D0A69-596F-4766-A018-4C3704A86D2B}">
      <dgm:prSet phldrT="[Текст]"/>
      <dgm:spPr>
        <a:solidFill>
          <a:srgbClr val="7030A0"/>
        </a:solidFill>
      </dgm:spPr>
      <dgm:t>
        <a:bodyPr/>
        <a:lstStyle/>
        <a:p>
          <a:r>
            <a:rPr lang="kk-KZ" dirty="0" smtClean="0"/>
            <a:t>Language objectives</a:t>
          </a:r>
          <a:endParaRPr lang="ru-RU" dirty="0"/>
        </a:p>
      </dgm:t>
    </dgm:pt>
    <dgm:pt modelId="{33B520B8-6657-4651-82A1-9C44777D7F7C}" type="parTrans" cxnId="{AF81D039-1B06-4E1E-8051-DC648C45AE62}">
      <dgm:prSet/>
      <dgm:spPr/>
      <dgm:t>
        <a:bodyPr/>
        <a:lstStyle/>
        <a:p>
          <a:endParaRPr lang="ru-RU"/>
        </a:p>
      </dgm:t>
    </dgm:pt>
    <dgm:pt modelId="{5CE79E29-13A8-436F-8AA9-8AD72165F3FC}" type="sibTrans" cxnId="{AF81D039-1B06-4E1E-8051-DC648C45AE62}">
      <dgm:prSet/>
      <dgm:spPr/>
      <dgm:t>
        <a:bodyPr/>
        <a:lstStyle/>
        <a:p>
          <a:endParaRPr lang="ru-RU"/>
        </a:p>
      </dgm:t>
    </dgm:pt>
    <dgm:pt modelId="{9D0CECF4-C7F2-404B-8A2A-0DBE33F03930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en-GB" sz="1600" dirty="0" smtClean="0"/>
            <a:t>Vocabulary related to sport.</a:t>
          </a:r>
          <a:endParaRPr lang="ru-RU" sz="1600" dirty="0"/>
        </a:p>
      </dgm:t>
    </dgm:pt>
    <dgm:pt modelId="{756C3668-EC96-4EFD-99D0-9EE9433DE3B0}" type="parTrans" cxnId="{05D63484-B2DC-4398-8B2C-01785C84DF54}">
      <dgm:prSet/>
      <dgm:spPr/>
      <dgm:t>
        <a:bodyPr/>
        <a:lstStyle/>
        <a:p>
          <a:endParaRPr lang="ru-RU"/>
        </a:p>
      </dgm:t>
    </dgm:pt>
    <dgm:pt modelId="{95AC10BD-35D2-4FAD-93C6-7E72BFB1E22D}" type="sibTrans" cxnId="{05D63484-B2DC-4398-8B2C-01785C84DF54}">
      <dgm:prSet/>
      <dgm:spPr/>
      <dgm:t>
        <a:bodyPr/>
        <a:lstStyle/>
        <a:p>
          <a:endParaRPr lang="ru-RU"/>
        </a:p>
      </dgm:t>
    </dgm:pt>
    <dgm:pt modelId="{D31625C8-169E-460A-9105-681025819C63}">
      <dgm:prSet custT="1"/>
      <dgm:spPr>
        <a:solidFill>
          <a:schemeClr val="accent2"/>
        </a:solidFill>
      </dgm:spPr>
      <dgm:t>
        <a:bodyPr/>
        <a:lstStyle/>
        <a:p>
          <a:r>
            <a:rPr lang="en-GB" sz="1600" dirty="0" smtClean="0"/>
            <a:t>To talk and read about sport activities and winners of KZ and the UK</a:t>
          </a:r>
          <a:endParaRPr lang="ru-RU" sz="1600" dirty="0"/>
        </a:p>
      </dgm:t>
    </dgm:pt>
    <dgm:pt modelId="{B4F1D72E-2BD4-43CD-B02C-05D81335F666}" type="parTrans" cxnId="{932DD2E2-AE16-499D-8D9E-ABEFFE2C4233}">
      <dgm:prSet/>
      <dgm:spPr/>
      <dgm:t>
        <a:bodyPr/>
        <a:lstStyle/>
        <a:p>
          <a:endParaRPr lang="ru-RU"/>
        </a:p>
      </dgm:t>
    </dgm:pt>
    <dgm:pt modelId="{F2E29173-CFDC-4247-88A0-7C61D77B1D2C}" type="sibTrans" cxnId="{932DD2E2-AE16-499D-8D9E-ABEFFE2C4233}">
      <dgm:prSet/>
      <dgm:spPr/>
      <dgm:t>
        <a:bodyPr/>
        <a:lstStyle/>
        <a:p>
          <a:endParaRPr lang="ru-RU"/>
        </a:p>
      </dgm:t>
    </dgm:pt>
    <dgm:pt modelId="{CF367D52-BCA1-45D7-BE28-2A40BBAC736E}">
      <dgm:prSet custT="1"/>
      <dgm:spPr>
        <a:solidFill>
          <a:schemeClr val="accent2"/>
        </a:solidFill>
      </dgm:spPr>
      <dgm:t>
        <a:bodyPr/>
        <a:lstStyle/>
        <a:p>
          <a:r>
            <a:rPr lang="en-GB" sz="1600" dirty="0" smtClean="0"/>
            <a:t>To make a dialogue about sport.</a:t>
          </a:r>
          <a:endParaRPr lang="ru-RU" sz="1600" dirty="0"/>
        </a:p>
      </dgm:t>
    </dgm:pt>
    <dgm:pt modelId="{078DF81B-C38A-466F-ABF4-46B10A2F8425}" type="parTrans" cxnId="{7093FCEA-FA12-4337-A389-310F59516C4C}">
      <dgm:prSet/>
      <dgm:spPr/>
      <dgm:t>
        <a:bodyPr/>
        <a:lstStyle/>
        <a:p>
          <a:endParaRPr lang="ru-RU"/>
        </a:p>
      </dgm:t>
    </dgm:pt>
    <dgm:pt modelId="{23E4C007-DFC5-41D8-941E-BAA292FC4DFF}" type="sibTrans" cxnId="{7093FCEA-FA12-4337-A389-310F59516C4C}">
      <dgm:prSet/>
      <dgm:spPr/>
      <dgm:t>
        <a:bodyPr/>
        <a:lstStyle/>
        <a:p>
          <a:endParaRPr lang="ru-RU"/>
        </a:p>
      </dgm:t>
    </dgm:pt>
    <dgm:pt modelId="{F3A05A36-AA73-474D-B13D-D4987015F244}">
      <dgm:prSet custT="1"/>
      <dgm:spPr>
        <a:solidFill>
          <a:schemeClr val="accent2"/>
        </a:solidFill>
      </dgm:spPr>
      <dgm:t>
        <a:bodyPr/>
        <a:lstStyle/>
        <a:p>
          <a:r>
            <a:rPr lang="en-US" sz="1400" dirty="0" smtClean="0"/>
            <a:t>Key words and </a:t>
          </a:r>
          <a:r>
            <a:rPr lang="en-US" sz="1400" dirty="0" err="1" smtClean="0"/>
            <a:t>phrases:games,involve</a:t>
          </a:r>
          <a:r>
            <a:rPr lang="en-US" sz="1400" dirty="0" smtClean="0"/>
            <a:t>, </a:t>
          </a:r>
          <a:r>
            <a:rPr lang="en-US" sz="1400" dirty="0" err="1" smtClean="0"/>
            <a:t>athlete,check</a:t>
          </a:r>
          <a:r>
            <a:rPr lang="en-US" sz="1400" dirty="0" smtClean="0"/>
            <a:t> out, cycling, in </a:t>
          </a:r>
          <a:r>
            <a:rPr lang="en-US" sz="1400" dirty="0" err="1" smtClean="0"/>
            <a:t>fact,bike</a:t>
          </a:r>
          <a:r>
            <a:rPr lang="en-US" sz="1400" dirty="0" smtClean="0"/>
            <a:t> </a:t>
          </a:r>
          <a:r>
            <a:rPr lang="en-US" sz="1400" dirty="0" err="1" smtClean="0"/>
            <a:t>path,racing</a:t>
          </a:r>
          <a:r>
            <a:rPr lang="en-US" sz="1400" dirty="0" smtClean="0"/>
            <a:t> team, </a:t>
          </a:r>
          <a:r>
            <a:rPr lang="en-US" sz="1400" dirty="0" err="1" smtClean="0"/>
            <a:t>win,gold</a:t>
          </a:r>
          <a:r>
            <a:rPr lang="en-US" sz="1400" dirty="0" smtClean="0"/>
            <a:t> medal, winner, event, boxing, national team.</a:t>
          </a:r>
          <a:endParaRPr lang="ru-RU" sz="1400" dirty="0"/>
        </a:p>
      </dgm:t>
    </dgm:pt>
    <dgm:pt modelId="{AA35D1A3-2F9C-470E-A896-249472E3395B}" type="parTrans" cxnId="{4B728D0B-932A-4037-AE75-03DE795FCF88}">
      <dgm:prSet/>
      <dgm:spPr/>
      <dgm:t>
        <a:bodyPr/>
        <a:lstStyle/>
        <a:p>
          <a:endParaRPr lang="ru-RU"/>
        </a:p>
      </dgm:t>
    </dgm:pt>
    <dgm:pt modelId="{CAA9D312-3083-4D47-B053-D347FE380D37}" type="sibTrans" cxnId="{4B728D0B-932A-4037-AE75-03DE795FCF88}">
      <dgm:prSet/>
      <dgm:spPr/>
      <dgm:t>
        <a:bodyPr/>
        <a:lstStyle/>
        <a:p>
          <a:endParaRPr lang="ru-RU"/>
        </a:p>
      </dgm:t>
    </dgm:pt>
    <dgm:pt modelId="{0EBC2450-304B-40F0-B426-AEB5A82B5CDB}" type="pres">
      <dgm:prSet presAssocID="{6958BD3C-269F-4BC2-B839-DE753CED1C4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5B7F95-A2F4-4C93-BF77-6C3A2612172F}" type="pres">
      <dgm:prSet presAssocID="{158D0A69-596F-4766-A018-4C3704A86D2B}" presName="roof" presStyleLbl="dkBgShp" presStyleIdx="0" presStyleCnt="2" custScaleY="104387" custLinFactNeighborX="-12605" custLinFactNeighborY="-33386"/>
      <dgm:spPr>
        <a:prstGeom prst="flowChartOffpageConnector">
          <a:avLst/>
        </a:prstGeom>
      </dgm:spPr>
      <dgm:t>
        <a:bodyPr/>
        <a:lstStyle/>
        <a:p>
          <a:endParaRPr lang="ru-RU"/>
        </a:p>
      </dgm:t>
    </dgm:pt>
    <dgm:pt modelId="{75086237-16EB-4338-80AF-2F2CA4B28F42}" type="pres">
      <dgm:prSet presAssocID="{158D0A69-596F-4766-A018-4C3704A86D2B}" presName="pillars" presStyleCnt="0"/>
      <dgm:spPr/>
    </dgm:pt>
    <dgm:pt modelId="{79A2EBA8-2A4F-45BD-A443-E793A7D95425}" type="pres">
      <dgm:prSet presAssocID="{158D0A69-596F-4766-A018-4C3704A86D2B}" presName="pillar1" presStyleLbl="node1" presStyleIdx="0" presStyleCnt="4" custScaleX="69187" custScaleY="10349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5B93B91C-EB91-4CF0-8A06-B0A67A1C1962}" type="pres">
      <dgm:prSet presAssocID="{D31625C8-169E-460A-9105-681025819C63}" presName="pillarX" presStyleLbl="node1" presStyleIdx="1" presStyleCnt="4" custScaleY="76317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B0D7D663-BCC9-4DBF-896F-47252D5385D8}" type="pres">
      <dgm:prSet presAssocID="{CF367D52-BCA1-45D7-BE28-2A40BBAC736E}" presName="pillarX" presStyleLbl="node1" presStyleIdx="2" presStyleCnt="4" custScaleX="74386" custScaleY="73951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9AC0F8C4-7C0E-4908-8CDC-5DA72081AA4D}" type="pres">
      <dgm:prSet presAssocID="{F3A05A36-AA73-474D-B13D-D4987015F244}" presName="pillarX" presStyleLbl="node1" presStyleIdx="3" presStyleCnt="4" custScaleY="103499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8C43FC66-3BB2-49D1-801D-4FB400B2B0AE}" type="pres">
      <dgm:prSet presAssocID="{158D0A69-596F-4766-A018-4C3704A86D2B}" presName="base" presStyleLbl="dkBgShp" presStyleIdx="1" presStyleCnt="2"/>
      <dgm:spPr/>
    </dgm:pt>
  </dgm:ptLst>
  <dgm:cxnLst>
    <dgm:cxn modelId="{9EC42C34-E458-48AA-8AF4-05A30FDC0CD7}" type="presOf" srcId="{CF367D52-BCA1-45D7-BE28-2A40BBAC736E}" destId="{B0D7D663-BCC9-4DBF-896F-47252D5385D8}" srcOrd="0" destOrd="0" presId="urn:microsoft.com/office/officeart/2005/8/layout/hList3"/>
    <dgm:cxn modelId="{AF81D039-1B06-4E1E-8051-DC648C45AE62}" srcId="{6958BD3C-269F-4BC2-B839-DE753CED1C44}" destId="{158D0A69-596F-4766-A018-4C3704A86D2B}" srcOrd="0" destOrd="0" parTransId="{33B520B8-6657-4651-82A1-9C44777D7F7C}" sibTransId="{5CE79E29-13A8-436F-8AA9-8AD72165F3FC}"/>
    <dgm:cxn modelId="{D27223E1-4E84-4ADC-82A8-3F460D5D90F4}" type="presOf" srcId="{158D0A69-596F-4766-A018-4C3704A86D2B}" destId="{825B7F95-A2F4-4C93-BF77-6C3A2612172F}" srcOrd="0" destOrd="0" presId="urn:microsoft.com/office/officeart/2005/8/layout/hList3"/>
    <dgm:cxn modelId="{BAD0B2F5-10E8-420C-935D-CC9A391E148E}" type="presOf" srcId="{D31625C8-169E-460A-9105-681025819C63}" destId="{5B93B91C-EB91-4CF0-8A06-B0A67A1C1962}" srcOrd="0" destOrd="0" presId="urn:microsoft.com/office/officeart/2005/8/layout/hList3"/>
    <dgm:cxn modelId="{932DD2E2-AE16-499D-8D9E-ABEFFE2C4233}" srcId="{158D0A69-596F-4766-A018-4C3704A86D2B}" destId="{D31625C8-169E-460A-9105-681025819C63}" srcOrd="1" destOrd="0" parTransId="{B4F1D72E-2BD4-43CD-B02C-05D81335F666}" sibTransId="{F2E29173-CFDC-4247-88A0-7C61D77B1D2C}"/>
    <dgm:cxn modelId="{4B728D0B-932A-4037-AE75-03DE795FCF88}" srcId="{158D0A69-596F-4766-A018-4C3704A86D2B}" destId="{F3A05A36-AA73-474D-B13D-D4987015F244}" srcOrd="3" destOrd="0" parTransId="{AA35D1A3-2F9C-470E-A896-249472E3395B}" sibTransId="{CAA9D312-3083-4D47-B053-D347FE380D37}"/>
    <dgm:cxn modelId="{FAF0BDE8-C54B-4D63-8510-F84F1C74B703}" type="presOf" srcId="{6958BD3C-269F-4BC2-B839-DE753CED1C44}" destId="{0EBC2450-304B-40F0-B426-AEB5A82B5CDB}" srcOrd="0" destOrd="0" presId="urn:microsoft.com/office/officeart/2005/8/layout/hList3"/>
    <dgm:cxn modelId="{7093FCEA-FA12-4337-A389-310F59516C4C}" srcId="{158D0A69-596F-4766-A018-4C3704A86D2B}" destId="{CF367D52-BCA1-45D7-BE28-2A40BBAC736E}" srcOrd="2" destOrd="0" parTransId="{078DF81B-C38A-466F-ABF4-46B10A2F8425}" sibTransId="{23E4C007-DFC5-41D8-941E-BAA292FC4DFF}"/>
    <dgm:cxn modelId="{05D63484-B2DC-4398-8B2C-01785C84DF54}" srcId="{158D0A69-596F-4766-A018-4C3704A86D2B}" destId="{9D0CECF4-C7F2-404B-8A2A-0DBE33F03930}" srcOrd="0" destOrd="0" parTransId="{756C3668-EC96-4EFD-99D0-9EE9433DE3B0}" sibTransId="{95AC10BD-35D2-4FAD-93C6-7E72BFB1E22D}"/>
    <dgm:cxn modelId="{B4BDA086-8961-4A2A-B921-87D50AD9EB79}" type="presOf" srcId="{9D0CECF4-C7F2-404B-8A2A-0DBE33F03930}" destId="{79A2EBA8-2A4F-45BD-A443-E793A7D95425}" srcOrd="0" destOrd="0" presId="urn:microsoft.com/office/officeart/2005/8/layout/hList3"/>
    <dgm:cxn modelId="{720175BB-69C7-4F40-880F-1B044FA03BE1}" type="presOf" srcId="{F3A05A36-AA73-474D-B13D-D4987015F244}" destId="{9AC0F8C4-7C0E-4908-8CDC-5DA72081AA4D}" srcOrd="0" destOrd="0" presId="urn:microsoft.com/office/officeart/2005/8/layout/hList3"/>
    <dgm:cxn modelId="{5126D64C-0859-408C-B29D-AB3740C27515}" type="presParOf" srcId="{0EBC2450-304B-40F0-B426-AEB5A82B5CDB}" destId="{825B7F95-A2F4-4C93-BF77-6C3A2612172F}" srcOrd="0" destOrd="0" presId="urn:microsoft.com/office/officeart/2005/8/layout/hList3"/>
    <dgm:cxn modelId="{417C4BE3-1123-4CB5-8ED4-56F35E81F2B4}" type="presParOf" srcId="{0EBC2450-304B-40F0-B426-AEB5A82B5CDB}" destId="{75086237-16EB-4338-80AF-2F2CA4B28F42}" srcOrd="1" destOrd="0" presId="urn:microsoft.com/office/officeart/2005/8/layout/hList3"/>
    <dgm:cxn modelId="{B4F4EE9E-F841-413B-9DF3-DE55EEF27A95}" type="presParOf" srcId="{75086237-16EB-4338-80AF-2F2CA4B28F42}" destId="{79A2EBA8-2A4F-45BD-A443-E793A7D95425}" srcOrd="0" destOrd="0" presId="urn:microsoft.com/office/officeart/2005/8/layout/hList3"/>
    <dgm:cxn modelId="{36E51627-FA99-4A69-8AF1-4F24C4991D3F}" type="presParOf" srcId="{75086237-16EB-4338-80AF-2F2CA4B28F42}" destId="{5B93B91C-EB91-4CF0-8A06-B0A67A1C1962}" srcOrd="1" destOrd="0" presId="urn:microsoft.com/office/officeart/2005/8/layout/hList3"/>
    <dgm:cxn modelId="{4A5B3ACE-C579-4D48-8BEB-7BE06DD3DE4B}" type="presParOf" srcId="{75086237-16EB-4338-80AF-2F2CA4B28F42}" destId="{B0D7D663-BCC9-4DBF-896F-47252D5385D8}" srcOrd="2" destOrd="0" presId="urn:microsoft.com/office/officeart/2005/8/layout/hList3"/>
    <dgm:cxn modelId="{E2DBE9EE-E7C2-422C-96B8-F6571FE242CD}" type="presParOf" srcId="{75086237-16EB-4338-80AF-2F2CA4B28F42}" destId="{9AC0F8C4-7C0E-4908-8CDC-5DA72081AA4D}" srcOrd="3" destOrd="0" presId="urn:microsoft.com/office/officeart/2005/8/layout/hList3"/>
    <dgm:cxn modelId="{7E6496C7-E653-4E5E-83E1-A3418832CA4F}" type="presParOf" srcId="{0EBC2450-304B-40F0-B426-AEB5A82B5CDB}" destId="{8C43FC66-3BB2-49D1-801D-4FB400B2B0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868470-B49D-4342-8D06-519352377B1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FFCA12-3914-4B7F-8F28-26464B87A74A}">
      <dgm:prSet phldrT="[Текст]"/>
      <dgm:spPr>
        <a:solidFill>
          <a:srgbClr val="C00000"/>
        </a:solidFill>
      </dgm:spPr>
      <dgm:t>
        <a:bodyPr/>
        <a:lstStyle/>
        <a:p>
          <a:r>
            <a:rPr lang="kk-KZ" dirty="0" smtClean="0"/>
            <a:t>“Semantic card”</a:t>
          </a:r>
          <a:endParaRPr lang="ru-RU" dirty="0"/>
        </a:p>
      </dgm:t>
    </dgm:pt>
    <dgm:pt modelId="{0A21DCA5-5C46-483D-8DC6-86FB8C477AC6}" type="parTrans" cxnId="{BCB68FA6-484A-4A9A-898C-5B59D6FC2559}">
      <dgm:prSet/>
      <dgm:spPr/>
      <dgm:t>
        <a:bodyPr/>
        <a:lstStyle/>
        <a:p>
          <a:endParaRPr lang="ru-RU"/>
        </a:p>
      </dgm:t>
    </dgm:pt>
    <dgm:pt modelId="{C9FE17C1-D2BE-4F52-9EA8-AD10434E86C0}" type="sibTrans" cxnId="{BCB68FA6-484A-4A9A-898C-5B59D6FC2559}">
      <dgm:prSet/>
      <dgm:spPr/>
      <dgm:t>
        <a:bodyPr/>
        <a:lstStyle/>
        <a:p>
          <a:endParaRPr lang="ru-RU"/>
        </a:p>
      </dgm:t>
    </dgm:pt>
    <dgm:pt modelId="{7F0DC058-854A-419B-9CFC-CBDDDD5EBAE1}">
      <dgm:prSet phldrT="[Текст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kk-KZ" sz="1400" i="1" dirty="0" smtClean="0"/>
            <a:t>This method I use </a:t>
          </a:r>
          <a:r>
            <a:rPr lang="en-US" sz="1400" i="1" dirty="0" smtClean="0"/>
            <a:t>at the beginning of the lesson. It helps pupils to consolidate the material they have passed and develop their speech</a:t>
          </a:r>
          <a:r>
            <a:rPr lang="kk-KZ" sz="1400" i="1" dirty="0" smtClean="0"/>
            <a:t>.</a:t>
          </a:r>
          <a:r>
            <a:rPr lang="en-US" sz="1400" i="1" dirty="0" smtClean="0"/>
            <a:t>It develops writing skills.</a:t>
          </a:r>
          <a:endParaRPr lang="ru-RU" sz="1400" i="1" dirty="0"/>
        </a:p>
      </dgm:t>
    </dgm:pt>
    <dgm:pt modelId="{F1A88350-8F55-47BF-BE08-4463FF233EA0}" type="parTrans" cxnId="{40D79A29-2AF5-4553-A81C-BBED7C1FDD70}">
      <dgm:prSet/>
      <dgm:spPr/>
      <dgm:t>
        <a:bodyPr/>
        <a:lstStyle/>
        <a:p>
          <a:endParaRPr lang="ru-RU"/>
        </a:p>
      </dgm:t>
    </dgm:pt>
    <dgm:pt modelId="{7D63EB71-C24C-45B6-8C37-90CB3D421A4D}" type="sibTrans" cxnId="{40D79A29-2AF5-4553-A81C-BBED7C1FDD70}">
      <dgm:prSet/>
      <dgm:spPr/>
      <dgm:t>
        <a:bodyPr/>
        <a:lstStyle/>
        <a:p>
          <a:endParaRPr lang="ru-RU"/>
        </a:p>
      </dgm:t>
    </dgm:pt>
    <dgm:pt modelId="{3F6A3BC6-5064-4C91-B89D-B2B5A26F65F1}">
      <dgm:prSet phldrT="[Текст]"/>
      <dgm:spPr>
        <a:solidFill>
          <a:srgbClr val="C00000"/>
        </a:solidFill>
      </dgm:spPr>
      <dgm:t>
        <a:bodyPr/>
        <a:lstStyle/>
        <a:p>
          <a:r>
            <a:rPr lang="kk-KZ" dirty="0" smtClean="0"/>
            <a:t>“Hanging clothes”</a:t>
          </a:r>
          <a:endParaRPr lang="ru-RU" dirty="0"/>
        </a:p>
      </dgm:t>
    </dgm:pt>
    <dgm:pt modelId="{5801FAEB-27CE-4CA9-AB67-A3956131D6BD}" type="parTrans" cxnId="{A519721D-EBDE-4ED0-8D6E-6D77928A5AA5}">
      <dgm:prSet/>
      <dgm:spPr/>
      <dgm:t>
        <a:bodyPr/>
        <a:lstStyle/>
        <a:p>
          <a:endParaRPr lang="ru-RU"/>
        </a:p>
      </dgm:t>
    </dgm:pt>
    <dgm:pt modelId="{4A7B2D96-327C-4812-B621-09B6F4D092ED}" type="sibTrans" cxnId="{A519721D-EBDE-4ED0-8D6E-6D77928A5AA5}">
      <dgm:prSet/>
      <dgm:spPr/>
      <dgm:t>
        <a:bodyPr/>
        <a:lstStyle/>
        <a:p>
          <a:endParaRPr lang="ru-RU"/>
        </a:p>
      </dgm:t>
    </dgm:pt>
    <dgm:pt modelId="{C39D2CFB-22B0-416C-B5F2-A257869D900F}">
      <dgm:prSet phldrT="[Текст]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i="1" dirty="0" smtClean="0"/>
            <a:t>This strategy I use to check </a:t>
          </a:r>
          <a:r>
            <a:rPr lang="kk-KZ" i="1" dirty="0" smtClean="0"/>
            <a:t>vocabulary </a:t>
          </a:r>
          <a:r>
            <a:rPr lang="en-US" i="1" dirty="0" smtClean="0"/>
            <a:t>knowledge. I </a:t>
          </a:r>
          <a:r>
            <a:rPr lang="en-US" i="1" dirty="0" smtClean="0"/>
            <a:t>show</a:t>
          </a:r>
          <a:r>
            <a:rPr lang="kk-KZ" i="1" dirty="0" smtClean="0"/>
            <a:t> </a:t>
          </a:r>
          <a:r>
            <a:rPr lang="en-US" i="1" dirty="0" smtClean="0"/>
            <a:t>the pictures of </a:t>
          </a:r>
          <a:r>
            <a:rPr lang="kk-KZ" i="1" dirty="0" smtClean="0"/>
            <a:t>sport</a:t>
          </a:r>
          <a:r>
            <a:rPr lang="kk-KZ" i="1" dirty="0" smtClean="0"/>
            <a:t>. Two pupils hold stripe and other pupils hang pictures to that stripe. </a:t>
          </a:r>
          <a:endParaRPr lang="ru-RU" i="1" dirty="0"/>
        </a:p>
      </dgm:t>
    </dgm:pt>
    <dgm:pt modelId="{6891C920-C0C8-4EDB-A15E-6ACE2B6939DC}" type="parTrans" cxnId="{98E96B0F-5CCB-47DE-AD90-8E788E57FD4B}">
      <dgm:prSet/>
      <dgm:spPr/>
      <dgm:t>
        <a:bodyPr/>
        <a:lstStyle/>
        <a:p>
          <a:endParaRPr lang="ru-RU"/>
        </a:p>
      </dgm:t>
    </dgm:pt>
    <dgm:pt modelId="{865189A9-B1DB-458D-9452-F7D9EC71F136}" type="sibTrans" cxnId="{98E96B0F-5CCB-47DE-AD90-8E788E57FD4B}">
      <dgm:prSet/>
      <dgm:spPr/>
      <dgm:t>
        <a:bodyPr/>
        <a:lstStyle/>
        <a:p>
          <a:endParaRPr lang="ru-RU"/>
        </a:p>
      </dgm:t>
    </dgm:pt>
    <dgm:pt modelId="{8E95F9EE-6554-4A85-B5A2-B2CEAA883DAD}" type="pres">
      <dgm:prSet presAssocID="{22868470-B49D-4342-8D06-519352377B1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2B55161-8BC1-42DF-85FF-2B8216F8622C}" type="pres">
      <dgm:prSet presAssocID="{10FFCA12-3914-4B7F-8F28-26464B87A74A}" presName="linNode" presStyleCnt="0"/>
      <dgm:spPr/>
    </dgm:pt>
    <dgm:pt modelId="{F4474115-17A1-432A-AE60-35FCBE2DDAF0}" type="pres">
      <dgm:prSet presAssocID="{10FFCA12-3914-4B7F-8F28-26464B87A74A}" presName="parentShp" presStyleLbl="node1" presStyleIdx="0" presStyleCnt="2" custScaleX="91398" custScaleY="1042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0AEB26-1E53-4723-83C5-41C8CC932BF7}" type="pres">
      <dgm:prSet presAssocID="{10FFCA12-3914-4B7F-8F28-26464B87A74A}" presName="childShp" presStyleLbl="bgAccFollowNode1" presStyleIdx="0" presStyleCnt="2" custScaleX="138095" custScaleY="136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C334A-C094-49FE-93C7-25C6E5B26527}" type="pres">
      <dgm:prSet presAssocID="{C9FE17C1-D2BE-4F52-9EA8-AD10434E86C0}" presName="spacing" presStyleCnt="0"/>
      <dgm:spPr/>
    </dgm:pt>
    <dgm:pt modelId="{55CD7F77-34DB-424F-872F-4DD256BDF95F}" type="pres">
      <dgm:prSet presAssocID="{3F6A3BC6-5064-4C91-B89D-B2B5A26F65F1}" presName="linNode" presStyleCnt="0"/>
      <dgm:spPr/>
    </dgm:pt>
    <dgm:pt modelId="{F7DA98EB-2B9E-4600-A6D9-23CEACAAAF99}" type="pres">
      <dgm:prSet presAssocID="{3F6A3BC6-5064-4C91-B89D-B2B5A26F65F1}" presName="parentShp" presStyleLbl="node1" presStyleIdx="1" presStyleCnt="2" custScaleX="96020" custScaleY="117191" custLinFactNeighborX="1372" custLinFactNeighborY="-9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33D2DB-7B3B-4A88-992E-1BD638B33313}" type="pres">
      <dgm:prSet presAssocID="{3F6A3BC6-5064-4C91-B89D-B2B5A26F65F1}" presName="childShp" presStyleLbl="bgAccFollowNode1" presStyleIdx="1" presStyleCnt="2" custScaleX="145389" custScaleY="126864" custLinFactNeighborX="556" custLinFactNeighborY="-120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719FC7-9F1F-48C1-B911-B1236129A09D}" type="presOf" srcId="{C39D2CFB-22B0-416C-B5F2-A257869D900F}" destId="{6E33D2DB-7B3B-4A88-992E-1BD638B33313}" srcOrd="0" destOrd="0" presId="urn:microsoft.com/office/officeart/2005/8/layout/vList6"/>
    <dgm:cxn modelId="{40D79A29-2AF5-4553-A81C-BBED7C1FDD70}" srcId="{10FFCA12-3914-4B7F-8F28-26464B87A74A}" destId="{7F0DC058-854A-419B-9CFC-CBDDDD5EBAE1}" srcOrd="0" destOrd="0" parTransId="{F1A88350-8F55-47BF-BE08-4463FF233EA0}" sibTransId="{7D63EB71-C24C-45B6-8C37-90CB3D421A4D}"/>
    <dgm:cxn modelId="{BCB68FA6-484A-4A9A-898C-5B59D6FC2559}" srcId="{22868470-B49D-4342-8D06-519352377B1A}" destId="{10FFCA12-3914-4B7F-8F28-26464B87A74A}" srcOrd="0" destOrd="0" parTransId="{0A21DCA5-5C46-483D-8DC6-86FB8C477AC6}" sibTransId="{C9FE17C1-D2BE-4F52-9EA8-AD10434E86C0}"/>
    <dgm:cxn modelId="{A519721D-EBDE-4ED0-8D6E-6D77928A5AA5}" srcId="{22868470-B49D-4342-8D06-519352377B1A}" destId="{3F6A3BC6-5064-4C91-B89D-B2B5A26F65F1}" srcOrd="1" destOrd="0" parTransId="{5801FAEB-27CE-4CA9-AB67-A3956131D6BD}" sibTransId="{4A7B2D96-327C-4812-B621-09B6F4D092ED}"/>
    <dgm:cxn modelId="{93EC5A46-98A6-4061-B0BE-47EE6D9F856C}" type="presOf" srcId="{3F6A3BC6-5064-4C91-B89D-B2B5A26F65F1}" destId="{F7DA98EB-2B9E-4600-A6D9-23CEACAAAF99}" srcOrd="0" destOrd="0" presId="urn:microsoft.com/office/officeart/2005/8/layout/vList6"/>
    <dgm:cxn modelId="{98E96B0F-5CCB-47DE-AD90-8E788E57FD4B}" srcId="{3F6A3BC6-5064-4C91-B89D-B2B5A26F65F1}" destId="{C39D2CFB-22B0-416C-B5F2-A257869D900F}" srcOrd="0" destOrd="0" parTransId="{6891C920-C0C8-4EDB-A15E-6ACE2B6939DC}" sibTransId="{865189A9-B1DB-458D-9452-F7D9EC71F136}"/>
    <dgm:cxn modelId="{B8875FC7-ED9F-4101-A9EA-965F99555791}" type="presOf" srcId="{7F0DC058-854A-419B-9CFC-CBDDDD5EBAE1}" destId="{580AEB26-1E53-4723-83C5-41C8CC932BF7}" srcOrd="0" destOrd="0" presId="urn:microsoft.com/office/officeart/2005/8/layout/vList6"/>
    <dgm:cxn modelId="{D171CA05-409C-4DA1-878D-DADB24CD3B80}" type="presOf" srcId="{10FFCA12-3914-4B7F-8F28-26464B87A74A}" destId="{F4474115-17A1-432A-AE60-35FCBE2DDAF0}" srcOrd="0" destOrd="0" presId="urn:microsoft.com/office/officeart/2005/8/layout/vList6"/>
    <dgm:cxn modelId="{013D7E28-9783-4D2F-8B5C-F09821272998}" type="presOf" srcId="{22868470-B49D-4342-8D06-519352377B1A}" destId="{8E95F9EE-6554-4A85-B5A2-B2CEAA883DAD}" srcOrd="0" destOrd="0" presId="urn:microsoft.com/office/officeart/2005/8/layout/vList6"/>
    <dgm:cxn modelId="{1F67825F-A2BA-47D2-878A-A11279F3900F}" type="presParOf" srcId="{8E95F9EE-6554-4A85-B5A2-B2CEAA883DAD}" destId="{E2B55161-8BC1-42DF-85FF-2B8216F8622C}" srcOrd="0" destOrd="0" presId="urn:microsoft.com/office/officeart/2005/8/layout/vList6"/>
    <dgm:cxn modelId="{907B1651-F8FB-4717-B250-B5C6248A6F1F}" type="presParOf" srcId="{E2B55161-8BC1-42DF-85FF-2B8216F8622C}" destId="{F4474115-17A1-432A-AE60-35FCBE2DDAF0}" srcOrd="0" destOrd="0" presId="urn:microsoft.com/office/officeart/2005/8/layout/vList6"/>
    <dgm:cxn modelId="{875F2FEF-00E1-4E3F-9190-11ACFE8614E7}" type="presParOf" srcId="{E2B55161-8BC1-42DF-85FF-2B8216F8622C}" destId="{580AEB26-1E53-4723-83C5-41C8CC932BF7}" srcOrd="1" destOrd="0" presId="urn:microsoft.com/office/officeart/2005/8/layout/vList6"/>
    <dgm:cxn modelId="{9BCB7CA0-E549-4343-B57D-B9B8E5B72F6A}" type="presParOf" srcId="{8E95F9EE-6554-4A85-B5A2-B2CEAA883DAD}" destId="{3D0C334A-C094-49FE-93C7-25C6E5B26527}" srcOrd="1" destOrd="0" presId="urn:microsoft.com/office/officeart/2005/8/layout/vList6"/>
    <dgm:cxn modelId="{E55966D0-2320-45EB-A5C4-B5996D4564CE}" type="presParOf" srcId="{8E95F9EE-6554-4A85-B5A2-B2CEAA883DAD}" destId="{55CD7F77-34DB-424F-872F-4DD256BDF95F}" srcOrd="2" destOrd="0" presId="urn:microsoft.com/office/officeart/2005/8/layout/vList6"/>
    <dgm:cxn modelId="{94B8886F-863C-44F4-A3C8-7AD753E22E4E}" type="presParOf" srcId="{55CD7F77-34DB-424F-872F-4DD256BDF95F}" destId="{F7DA98EB-2B9E-4600-A6D9-23CEACAAAF99}" srcOrd="0" destOrd="0" presId="urn:microsoft.com/office/officeart/2005/8/layout/vList6"/>
    <dgm:cxn modelId="{291F2DF9-C31D-4A6E-A4AF-E6AECF0BC436}" type="presParOf" srcId="{55CD7F77-34DB-424F-872F-4DD256BDF95F}" destId="{6E33D2DB-7B3B-4A88-992E-1BD638B3331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ABD4AD-7586-445E-8455-75CA1B0235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1A462E-A9D0-4227-BDC1-8E25542E2BF1}">
      <dgm:prSet phldrT="[Текст]"/>
      <dgm:spPr>
        <a:solidFill>
          <a:srgbClr val="C00000"/>
        </a:solidFill>
      </dgm:spPr>
      <dgm:t>
        <a:bodyPr/>
        <a:lstStyle/>
        <a:p>
          <a:r>
            <a:rPr lang="kk-KZ" dirty="0" smtClean="0"/>
            <a:t>“Share information”</a:t>
          </a:r>
          <a:endParaRPr lang="ru-RU" dirty="0"/>
        </a:p>
      </dgm:t>
    </dgm:pt>
    <dgm:pt modelId="{C22D032E-8A97-4F44-A99D-842B79C3BCB3}" type="parTrans" cxnId="{59A3534B-5EA7-4AAE-B85F-E617AFEBEE5B}">
      <dgm:prSet/>
      <dgm:spPr/>
      <dgm:t>
        <a:bodyPr/>
        <a:lstStyle/>
        <a:p>
          <a:endParaRPr lang="ru-RU"/>
        </a:p>
      </dgm:t>
    </dgm:pt>
    <dgm:pt modelId="{8BDFA9E1-1F86-4DD7-9A07-B11F9C1853F7}" type="sibTrans" cxnId="{59A3534B-5EA7-4AAE-B85F-E617AFEBEE5B}">
      <dgm:prSet/>
      <dgm:spPr/>
      <dgm:t>
        <a:bodyPr/>
        <a:lstStyle/>
        <a:p>
          <a:endParaRPr lang="ru-RU"/>
        </a:p>
      </dgm:t>
    </dgm:pt>
    <dgm:pt modelId="{662B05BD-A3F6-4676-8ABB-FF1A838A449F}">
      <dgm:prSet phldrT="[Текст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1400" i="1" dirty="0" smtClean="0"/>
            <a:t>This strategy I use  after listening</a:t>
          </a:r>
          <a:r>
            <a:rPr lang="kk-KZ" sz="1400" i="1" dirty="0" smtClean="0"/>
            <a:t> and reading</a:t>
          </a:r>
          <a:r>
            <a:rPr lang="en-US" sz="1400" i="1" dirty="0" smtClean="0"/>
            <a:t> the </a:t>
          </a:r>
          <a:r>
            <a:rPr lang="kk-KZ" sz="1400" i="1" dirty="0" smtClean="0"/>
            <a:t>information</a:t>
          </a:r>
          <a:r>
            <a:rPr lang="en-US" sz="1400" i="1" dirty="0" smtClean="0"/>
            <a:t>.  </a:t>
          </a:r>
          <a:r>
            <a:rPr lang="en-US" sz="1400" i="1" dirty="0" smtClean="0"/>
            <a:t>It </a:t>
          </a:r>
          <a:r>
            <a:rPr lang="en-US" sz="1400" i="1" dirty="0" smtClean="0"/>
            <a:t>helps students share </a:t>
          </a:r>
          <a:r>
            <a:rPr lang="kk-KZ" sz="1400" i="1" dirty="0" smtClean="0"/>
            <a:t>new </a:t>
          </a:r>
          <a:r>
            <a:rPr lang="en-US" sz="1400" i="1" dirty="0" smtClean="0"/>
            <a:t>information and make friendship atmosphere with each other. Each group has 50% of information</a:t>
          </a:r>
          <a:r>
            <a:rPr lang="kk-KZ" sz="1400" i="1" dirty="0" smtClean="0"/>
            <a:t>.</a:t>
          </a:r>
          <a:r>
            <a:rPr lang="en-US" sz="1400" i="1" dirty="0" smtClean="0"/>
            <a:t> Develop reading and listening skills.</a:t>
          </a:r>
          <a:endParaRPr lang="ru-RU" sz="1400" i="1" dirty="0"/>
        </a:p>
      </dgm:t>
    </dgm:pt>
    <dgm:pt modelId="{9A1BE07D-9295-4E57-957B-6781159EC3A4}" type="parTrans" cxnId="{EA7AA12D-7FAB-40B6-A39C-76ED1F48AF48}">
      <dgm:prSet/>
      <dgm:spPr/>
      <dgm:t>
        <a:bodyPr/>
        <a:lstStyle/>
        <a:p>
          <a:endParaRPr lang="ru-RU"/>
        </a:p>
      </dgm:t>
    </dgm:pt>
    <dgm:pt modelId="{C5AED02D-C198-49C1-977A-85180F01200A}" type="sibTrans" cxnId="{EA7AA12D-7FAB-40B6-A39C-76ED1F48AF48}">
      <dgm:prSet/>
      <dgm:spPr/>
      <dgm:t>
        <a:bodyPr/>
        <a:lstStyle/>
        <a:p>
          <a:endParaRPr lang="ru-RU"/>
        </a:p>
      </dgm:t>
    </dgm:pt>
    <dgm:pt modelId="{FE994142-C27C-4CB4-A2E6-036930190FB7}">
      <dgm:prSet phldrT="[Текст]"/>
      <dgm:spPr>
        <a:solidFill>
          <a:srgbClr val="C00000"/>
        </a:solidFill>
      </dgm:spPr>
      <dgm:t>
        <a:bodyPr/>
        <a:lstStyle/>
        <a:p>
          <a:r>
            <a:rPr lang="kk-KZ" dirty="0" smtClean="0"/>
            <a:t>“Partners”</a:t>
          </a:r>
          <a:endParaRPr lang="ru-RU" dirty="0"/>
        </a:p>
      </dgm:t>
    </dgm:pt>
    <dgm:pt modelId="{4CE044C5-5B7F-4E15-BE79-4D8FECF70AC2}" type="parTrans" cxnId="{E7669A03-D15F-4197-9D45-4930F90D280C}">
      <dgm:prSet/>
      <dgm:spPr/>
      <dgm:t>
        <a:bodyPr/>
        <a:lstStyle/>
        <a:p>
          <a:endParaRPr lang="ru-RU"/>
        </a:p>
      </dgm:t>
    </dgm:pt>
    <dgm:pt modelId="{AAC7890D-DA21-486B-BC81-BB4BEC7306A8}" type="sibTrans" cxnId="{E7669A03-D15F-4197-9D45-4930F90D280C}">
      <dgm:prSet/>
      <dgm:spPr/>
      <dgm:t>
        <a:bodyPr/>
        <a:lstStyle/>
        <a:p>
          <a:endParaRPr lang="ru-RU"/>
        </a:p>
      </dgm:t>
    </dgm:pt>
    <dgm:pt modelId="{5163A3B8-C8D4-46DD-BA6F-5EDAAD3C2491}">
      <dgm:prSet phldrT="[Текст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1400" i="1" dirty="0" smtClean="0"/>
            <a:t>In this strategy l</a:t>
          </a:r>
          <a:r>
            <a:rPr lang="kk-KZ" sz="1400" i="1" dirty="0" smtClean="0"/>
            <a:t>earners will circulate the room and find their corresponding question or answer. </a:t>
          </a:r>
          <a:r>
            <a:rPr lang="en-US" sz="1400" i="1" dirty="0" smtClean="0"/>
            <a:t>This strategy helps pupils to improve their intellectual system.</a:t>
          </a:r>
          <a:r>
            <a:rPr lang="en-US" sz="1400" dirty="0" smtClean="0"/>
            <a:t> </a:t>
          </a:r>
          <a:endParaRPr lang="ru-RU" sz="1400" dirty="0"/>
        </a:p>
      </dgm:t>
    </dgm:pt>
    <dgm:pt modelId="{B3C4D7D1-0ACE-4C34-B4A2-B06125E4A082}" type="parTrans" cxnId="{E12B0CAA-56E8-4B11-B178-646000C7E9AE}">
      <dgm:prSet/>
      <dgm:spPr/>
      <dgm:t>
        <a:bodyPr/>
        <a:lstStyle/>
        <a:p>
          <a:endParaRPr lang="ru-RU"/>
        </a:p>
      </dgm:t>
    </dgm:pt>
    <dgm:pt modelId="{0B48CA06-CA9A-4C26-ABF2-8C6B16012E9B}" type="sibTrans" cxnId="{E12B0CAA-56E8-4B11-B178-646000C7E9AE}">
      <dgm:prSet/>
      <dgm:spPr/>
      <dgm:t>
        <a:bodyPr/>
        <a:lstStyle/>
        <a:p>
          <a:endParaRPr lang="ru-RU"/>
        </a:p>
      </dgm:t>
    </dgm:pt>
    <dgm:pt modelId="{5109D948-C6F5-4E1B-898F-53B490063DEB}" type="pres">
      <dgm:prSet presAssocID="{77ABD4AD-7586-445E-8455-75CA1B0235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D0834-D63B-4F73-9DA4-ED1C764F5830}" type="pres">
      <dgm:prSet presAssocID="{341A462E-A9D0-4227-BDC1-8E25542E2BF1}" presName="linNode" presStyleCnt="0"/>
      <dgm:spPr/>
    </dgm:pt>
    <dgm:pt modelId="{25C8AFCF-C2C6-4C7D-B983-19E749E146D2}" type="pres">
      <dgm:prSet presAssocID="{341A462E-A9D0-4227-BDC1-8E25542E2BF1}" presName="parentShp" presStyleLbl="node1" presStyleIdx="0" presStyleCnt="2" custScaleY="88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B2EDB-54AC-4DD9-A586-19A43D8951A5}" type="pres">
      <dgm:prSet presAssocID="{341A462E-A9D0-4227-BDC1-8E25542E2BF1}" presName="childShp" presStyleLbl="bgAccFollowNode1" presStyleIdx="0" presStyleCnt="2" custScaleX="1512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94FCCB-A1E3-4490-9D82-5F7F11CB4D89}" type="pres">
      <dgm:prSet presAssocID="{8BDFA9E1-1F86-4DD7-9A07-B11F9C1853F7}" presName="spacing" presStyleCnt="0"/>
      <dgm:spPr/>
    </dgm:pt>
    <dgm:pt modelId="{BC83332A-7750-40BF-89B0-D43E886D511E}" type="pres">
      <dgm:prSet presAssocID="{FE994142-C27C-4CB4-A2E6-036930190FB7}" presName="linNode" presStyleCnt="0"/>
      <dgm:spPr/>
    </dgm:pt>
    <dgm:pt modelId="{3B833225-CC47-4172-BF46-C0AC4952FE40}" type="pres">
      <dgm:prSet presAssocID="{FE994142-C27C-4CB4-A2E6-036930190FB7}" presName="parentShp" presStyleLbl="node1" presStyleIdx="1" presStyleCnt="2" custScaleX="106164" custLinFactNeighborX="-123" custLinFactNeighborY="-86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008119-E424-4BDA-8DB4-A177B6F5DF23}" type="pres">
      <dgm:prSet presAssocID="{FE994142-C27C-4CB4-A2E6-036930190FB7}" presName="childShp" presStyleLbl="bgAccFollowNode1" presStyleIdx="1" presStyleCnt="2" custScaleX="157754" custLinFactNeighborX="13552" custLinFactNeighborY="-86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F7738A-F235-4B29-947C-8B7F628A8B8D}" type="presOf" srcId="{5163A3B8-C8D4-46DD-BA6F-5EDAAD3C2491}" destId="{21008119-E424-4BDA-8DB4-A177B6F5DF23}" srcOrd="0" destOrd="0" presId="urn:microsoft.com/office/officeart/2005/8/layout/vList6"/>
    <dgm:cxn modelId="{EA7AA12D-7FAB-40B6-A39C-76ED1F48AF48}" srcId="{341A462E-A9D0-4227-BDC1-8E25542E2BF1}" destId="{662B05BD-A3F6-4676-8ABB-FF1A838A449F}" srcOrd="0" destOrd="0" parTransId="{9A1BE07D-9295-4E57-957B-6781159EC3A4}" sibTransId="{C5AED02D-C198-49C1-977A-85180F01200A}"/>
    <dgm:cxn modelId="{86103EF7-1731-486B-860D-AB11033B0BE9}" type="presOf" srcId="{77ABD4AD-7586-445E-8455-75CA1B023563}" destId="{5109D948-C6F5-4E1B-898F-53B490063DEB}" srcOrd="0" destOrd="0" presId="urn:microsoft.com/office/officeart/2005/8/layout/vList6"/>
    <dgm:cxn modelId="{E7669A03-D15F-4197-9D45-4930F90D280C}" srcId="{77ABD4AD-7586-445E-8455-75CA1B023563}" destId="{FE994142-C27C-4CB4-A2E6-036930190FB7}" srcOrd="1" destOrd="0" parTransId="{4CE044C5-5B7F-4E15-BE79-4D8FECF70AC2}" sibTransId="{AAC7890D-DA21-486B-BC81-BB4BEC7306A8}"/>
    <dgm:cxn modelId="{94C46238-9F62-4CA2-956F-F6FB6443FC40}" type="presOf" srcId="{FE994142-C27C-4CB4-A2E6-036930190FB7}" destId="{3B833225-CC47-4172-BF46-C0AC4952FE40}" srcOrd="0" destOrd="0" presId="urn:microsoft.com/office/officeart/2005/8/layout/vList6"/>
    <dgm:cxn modelId="{59A3534B-5EA7-4AAE-B85F-E617AFEBEE5B}" srcId="{77ABD4AD-7586-445E-8455-75CA1B023563}" destId="{341A462E-A9D0-4227-BDC1-8E25542E2BF1}" srcOrd="0" destOrd="0" parTransId="{C22D032E-8A97-4F44-A99D-842B79C3BCB3}" sibTransId="{8BDFA9E1-1F86-4DD7-9A07-B11F9C1853F7}"/>
    <dgm:cxn modelId="{E12B0CAA-56E8-4B11-B178-646000C7E9AE}" srcId="{FE994142-C27C-4CB4-A2E6-036930190FB7}" destId="{5163A3B8-C8D4-46DD-BA6F-5EDAAD3C2491}" srcOrd="0" destOrd="0" parTransId="{B3C4D7D1-0ACE-4C34-B4A2-B06125E4A082}" sibTransId="{0B48CA06-CA9A-4C26-ABF2-8C6B16012E9B}"/>
    <dgm:cxn modelId="{CF090BD2-63A7-422E-93C3-FC8BDBC0AF2E}" type="presOf" srcId="{341A462E-A9D0-4227-BDC1-8E25542E2BF1}" destId="{25C8AFCF-C2C6-4C7D-B983-19E749E146D2}" srcOrd="0" destOrd="0" presId="urn:microsoft.com/office/officeart/2005/8/layout/vList6"/>
    <dgm:cxn modelId="{80C54874-8E42-4BFA-9732-2069A2527B4F}" type="presOf" srcId="{662B05BD-A3F6-4676-8ABB-FF1A838A449F}" destId="{DEFB2EDB-54AC-4DD9-A586-19A43D8951A5}" srcOrd="0" destOrd="0" presId="urn:microsoft.com/office/officeart/2005/8/layout/vList6"/>
    <dgm:cxn modelId="{CCAE9651-4224-489E-A96E-02FACBE498FF}" type="presParOf" srcId="{5109D948-C6F5-4E1B-898F-53B490063DEB}" destId="{D0AD0834-D63B-4F73-9DA4-ED1C764F5830}" srcOrd="0" destOrd="0" presId="urn:microsoft.com/office/officeart/2005/8/layout/vList6"/>
    <dgm:cxn modelId="{155612C6-17CD-49B3-B62D-53C700943746}" type="presParOf" srcId="{D0AD0834-D63B-4F73-9DA4-ED1C764F5830}" destId="{25C8AFCF-C2C6-4C7D-B983-19E749E146D2}" srcOrd="0" destOrd="0" presId="urn:microsoft.com/office/officeart/2005/8/layout/vList6"/>
    <dgm:cxn modelId="{EAE2348C-7709-4FCB-9F0E-02961EB37045}" type="presParOf" srcId="{D0AD0834-D63B-4F73-9DA4-ED1C764F5830}" destId="{DEFB2EDB-54AC-4DD9-A586-19A43D8951A5}" srcOrd="1" destOrd="0" presId="urn:microsoft.com/office/officeart/2005/8/layout/vList6"/>
    <dgm:cxn modelId="{2E3A7EBA-CAA1-468A-88AA-87FE1E6B120F}" type="presParOf" srcId="{5109D948-C6F5-4E1B-898F-53B490063DEB}" destId="{E094FCCB-A1E3-4490-9D82-5F7F11CB4D89}" srcOrd="1" destOrd="0" presId="urn:microsoft.com/office/officeart/2005/8/layout/vList6"/>
    <dgm:cxn modelId="{19975820-819B-4C37-A8FD-AEF5B7CCED82}" type="presParOf" srcId="{5109D948-C6F5-4E1B-898F-53B490063DEB}" destId="{BC83332A-7750-40BF-89B0-D43E886D511E}" srcOrd="2" destOrd="0" presId="urn:microsoft.com/office/officeart/2005/8/layout/vList6"/>
    <dgm:cxn modelId="{106F2D18-3755-4E3C-AD10-A44BFEE75BD2}" type="presParOf" srcId="{BC83332A-7750-40BF-89B0-D43E886D511E}" destId="{3B833225-CC47-4172-BF46-C0AC4952FE40}" srcOrd="0" destOrd="0" presId="urn:microsoft.com/office/officeart/2005/8/layout/vList6"/>
    <dgm:cxn modelId="{A8C0BEF6-CDEC-492F-AE40-24D578CFF1A1}" type="presParOf" srcId="{BC83332A-7750-40BF-89B0-D43E886D511E}" destId="{21008119-E424-4BDA-8DB4-A177B6F5DF2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41A47C-8A5A-4747-8594-53E419535B7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D2CFE3-E743-4682-97AF-25EF0E3BE10C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kk-KZ" sz="2200" dirty="0" smtClean="0"/>
            <a:t>“Options”</a:t>
          </a:r>
          <a:endParaRPr lang="ru-RU" sz="2200" dirty="0"/>
        </a:p>
      </dgm:t>
    </dgm:pt>
    <dgm:pt modelId="{BDC53DE5-E297-4872-A136-9A27899A23F1}" type="parTrans" cxnId="{EA72196D-7AFB-4AE6-94C5-D52AEE102764}">
      <dgm:prSet/>
      <dgm:spPr/>
      <dgm:t>
        <a:bodyPr/>
        <a:lstStyle/>
        <a:p>
          <a:endParaRPr lang="ru-RU"/>
        </a:p>
      </dgm:t>
    </dgm:pt>
    <dgm:pt modelId="{61114B52-7BF4-4AE6-ADF1-D14266F8FAFC}" type="sibTrans" cxnId="{EA72196D-7AFB-4AE6-94C5-D52AEE102764}">
      <dgm:prSet/>
      <dgm:spPr/>
      <dgm:t>
        <a:bodyPr/>
        <a:lstStyle/>
        <a:p>
          <a:endParaRPr lang="ru-RU"/>
        </a:p>
      </dgm:t>
    </dgm:pt>
    <dgm:pt modelId="{02EA8FED-545F-4EEF-A52C-8F9CB3AC670E}">
      <dgm:prSet phldrT="[Текст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kk-KZ" sz="1400" i="1" dirty="0" smtClean="0"/>
            <a:t>in this strategy I set students with questions. They must make a dialogue then provide them with a range of options. I combined this strategy with value links  of «Mangilik El</a:t>
          </a:r>
          <a:r>
            <a:rPr lang="kk-KZ" sz="1400" i="1" dirty="0" smtClean="0"/>
            <a:t>».</a:t>
          </a:r>
          <a:r>
            <a:rPr lang="en-US" sz="1400" i="1" dirty="0" smtClean="0"/>
            <a:t> Develop speaking skills.</a:t>
          </a:r>
          <a:endParaRPr lang="ru-RU" sz="1400" i="1" dirty="0"/>
        </a:p>
      </dgm:t>
    </dgm:pt>
    <dgm:pt modelId="{8E448CB1-A08D-433C-8E28-DF7345F4F8A3}" type="parTrans" cxnId="{58D8D082-376B-4182-B0D0-51CB6ECAAAA6}">
      <dgm:prSet/>
      <dgm:spPr/>
      <dgm:t>
        <a:bodyPr/>
        <a:lstStyle/>
        <a:p>
          <a:endParaRPr lang="ru-RU"/>
        </a:p>
      </dgm:t>
    </dgm:pt>
    <dgm:pt modelId="{5F606E63-1662-4173-BE64-8315BD340131}" type="sibTrans" cxnId="{58D8D082-376B-4182-B0D0-51CB6ECAAAA6}">
      <dgm:prSet/>
      <dgm:spPr/>
      <dgm:t>
        <a:bodyPr/>
        <a:lstStyle/>
        <a:p>
          <a:endParaRPr lang="ru-RU"/>
        </a:p>
      </dgm:t>
    </dgm:pt>
    <dgm:pt modelId="{2E87069D-CE25-4D30-90B6-4681E725C733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kk-KZ" sz="2200" dirty="0" smtClean="0"/>
            <a:t>“Venn diagramm</a:t>
          </a:r>
          <a:r>
            <a:rPr lang="kk-KZ" sz="2000" dirty="0" smtClean="0"/>
            <a:t>”</a:t>
          </a:r>
          <a:endParaRPr lang="ru-RU" sz="2000" dirty="0"/>
        </a:p>
      </dgm:t>
    </dgm:pt>
    <dgm:pt modelId="{87788DDF-D7F9-4BAC-A95E-F7FCC4B2FA78}" type="parTrans" cxnId="{9286F748-74F2-4F92-B2C7-B463446B2781}">
      <dgm:prSet/>
      <dgm:spPr/>
      <dgm:t>
        <a:bodyPr/>
        <a:lstStyle/>
        <a:p>
          <a:endParaRPr lang="ru-RU"/>
        </a:p>
      </dgm:t>
    </dgm:pt>
    <dgm:pt modelId="{2DCAD607-FE2A-4314-9D84-75293C364E49}" type="sibTrans" cxnId="{9286F748-74F2-4F92-B2C7-B463446B2781}">
      <dgm:prSet/>
      <dgm:spPr/>
      <dgm:t>
        <a:bodyPr/>
        <a:lstStyle/>
        <a:p>
          <a:endParaRPr lang="ru-RU"/>
        </a:p>
      </dgm:t>
    </dgm:pt>
    <dgm:pt modelId="{32DEE1D0-7CBA-4E61-A193-1F16DD3E7C54}">
      <dgm:prSet phldrT="[Текст]" custT="1"/>
      <dgm:spPr>
        <a:solidFill>
          <a:schemeClr val="tx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1400" i="1" dirty="0" smtClean="0"/>
            <a:t>This strategy</a:t>
          </a:r>
          <a:r>
            <a:rPr lang="kk-KZ" sz="1400" i="1" dirty="0" smtClean="0"/>
            <a:t> is a digram that shows all possible logical relations between a finite collection of different sets. Here </a:t>
          </a:r>
          <a:r>
            <a:rPr lang="en-US" sz="1400" i="1" dirty="0" smtClean="0"/>
            <a:t>pupils</a:t>
          </a:r>
          <a:r>
            <a:rPr lang="kk-KZ" sz="1400" i="1" dirty="0" smtClean="0"/>
            <a:t> should speak about sports in Kazakhstan and the UK.  </a:t>
          </a:r>
          <a:endParaRPr lang="ru-RU" sz="1400" i="1" dirty="0"/>
        </a:p>
      </dgm:t>
    </dgm:pt>
    <dgm:pt modelId="{566E332D-0116-4107-A1B5-0A76924EC043}" type="parTrans" cxnId="{09939EC3-5F8E-4C7A-A862-D581F15B3A7C}">
      <dgm:prSet/>
      <dgm:spPr/>
      <dgm:t>
        <a:bodyPr/>
        <a:lstStyle/>
        <a:p>
          <a:endParaRPr lang="ru-RU"/>
        </a:p>
      </dgm:t>
    </dgm:pt>
    <dgm:pt modelId="{BD89E30F-34F9-4EBD-9923-8401863B704E}" type="sibTrans" cxnId="{09939EC3-5F8E-4C7A-A862-D581F15B3A7C}">
      <dgm:prSet/>
      <dgm:spPr/>
      <dgm:t>
        <a:bodyPr/>
        <a:lstStyle/>
        <a:p>
          <a:endParaRPr lang="ru-RU"/>
        </a:p>
      </dgm:t>
    </dgm:pt>
    <dgm:pt modelId="{162A5755-CA95-4617-8980-2C9389B9EF15}" type="pres">
      <dgm:prSet presAssocID="{D541A47C-8A5A-4747-8594-53E419535B7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364D08C-D706-4610-8F1B-1FC4D8444658}" type="pres">
      <dgm:prSet presAssocID="{A7D2CFE3-E743-4682-97AF-25EF0E3BE10C}" presName="linNode" presStyleCnt="0"/>
      <dgm:spPr/>
    </dgm:pt>
    <dgm:pt modelId="{DE29CBCE-6D18-4FD9-BB89-C9C248564EEF}" type="pres">
      <dgm:prSet presAssocID="{A7D2CFE3-E743-4682-97AF-25EF0E3BE10C}" presName="parentShp" presStyleLbl="node1" presStyleIdx="0" presStyleCnt="2" custScaleY="132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2849B-4013-45DA-9212-652BB3FE3133}" type="pres">
      <dgm:prSet presAssocID="{A7D2CFE3-E743-4682-97AF-25EF0E3BE10C}" presName="childShp" presStyleLbl="bgAccFollowNode1" presStyleIdx="0" presStyleCnt="2" custScaleX="147407" custScaleY="134392" custLinFactNeighborX="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4C8F8-288B-4A3B-A6DC-B230283214BA}" type="pres">
      <dgm:prSet presAssocID="{61114B52-7BF4-4AE6-ADF1-D14266F8FAFC}" presName="spacing" presStyleCnt="0"/>
      <dgm:spPr/>
    </dgm:pt>
    <dgm:pt modelId="{599EBC10-0F22-4584-9FDB-2E1404C31844}" type="pres">
      <dgm:prSet presAssocID="{2E87069D-CE25-4D30-90B6-4681E725C733}" presName="linNode" presStyleCnt="0"/>
      <dgm:spPr/>
    </dgm:pt>
    <dgm:pt modelId="{38375503-D243-4DCB-B4C8-36F948813121}" type="pres">
      <dgm:prSet presAssocID="{2E87069D-CE25-4D30-90B6-4681E725C733}" presName="parentShp" presStyleLbl="node1" presStyleIdx="1" presStyleCnt="2" custScaleY="1349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D81CB-5A36-4BB6-ABC5-6987A4C55AEF}" type="pres">
      <dgm:prSet presAssocID="{2E87069D-CE25-4D30-90B6-4681E725C733}" presName="childShp" presStyleLbl="bgAccFollowNode1" presStyleIdx="1" presStyleCnt="2" custScaleX="147407" custScaleY="131768" custLinFactNeighborX="1227" custLinFactNeighborY="18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86F748-74F2-4F92-B2C7-B463446B2781}" srcId="{D541A47C-8A5A-4747-8594-53E419535B77}" destId="{2E87069D-CE25-4D30-90B6-4681E725C733}" srcOrd="1" destOrd="0" parTransId="{87788DDF-D7F9-4BAC-A95E-F7FCC4B2FA78}" sibTransId="{2DCAD607-FE2A-4314-9D84-75293C364E49}"/>
    <dgm:cxn modelId="{EA72196D-7AFB-4AE6-94C5-D52AEE102764}" srcId="{D541A47C-8A5A-4747-8594-53E419535B77}" destId="{A7D2CFE3-E743-4682-97AF-25EF0E3BE10C}" srcOrd="0" destOrd="0" parTransId="{BDC53DE5-E297-4872-A136-9A27899A23F1}" sibTransId="{61114B52-7BF4-4AE6-ADF1-D14266F8FAFC}"/>
    <dgm:cxn modelId="{F2EA481C-826C-4FCC-89E2-2F2009A7CFB4}" type="presOf" srcId="{32DEE1D0-7CBA-4E61-A193-1F16DD3E7C54}" destId="{416D81CB-5A36-4BB6-ABC5-6987A4C55AEF}" srcOrd="0" destOrd="0" presId="urn:microsoft.com/office/officeart/2005/8/layout/vList6"/>
    <dgm:cxn modelId="{67CB1CE7-77AD-4D7B-ADF5-143D5A4B8368}" type="presOf" srcId="{02EA8FED-545F-4EEF-A52C-8F9CB3AC670E}" destId="{A4B2849B-4013-45DA-9212-652BB3FE3133}" srcOrd="0" destOrd="0" presId="urn:microsoft.com/office/officeart/2005/8/layout/vList6"/>
    <dgm:cxn modelId="{BBB6F4BA-4064-407A-AEF1-86B6E4238D66}" type="presOf" srcId="{D541A47C-8A5A-4747-8594-53E419535B77}" destId="{162A5755-CA95-4617-8980-2C9389B9EF15}" srcOrd="0" destOrd="0" presId="urn:microsoft.com/office/officeart/2005/8/layout/vList6"/>
    <dgm:cxn modelId="{09939EC3-5F8E-4C7A-A862-D581F15B3A7C}" srcId="{2E87069D-CE25-4D30-90B6-4681E725C733}" destId="{32DEE1D0-7CBA-4E61-A193-1F16DD3E7C54}" srcOrd="0" destOrd="0" parTransId="{566E332D-0116-4107-A1B5-0A76924EC043}" sibTransId="{BD89E30F-34F9-4EBD-9923-8401863B704E}"/>
    <dgm:cxn modelId="{58D8D082-376B-4182-B0D0-51CB6ECAAAA6}" srcId="{A7D2CFE3-E743-4682-97AF-25EF0E3BE10C}" destId="{02EA8FED-545F-4EEF-A52C-8F9CB3AC670E}" srcOrd="0" destOrd="0" parTransId="{8E448CB1-A08D-433C-8E28-DF7345F4F8A3}" sibTransId="{5F606E63-1662-4173-BE64-8315BD340131}"/>
    <dgm:cxn modelId="{77DE2CA6-A653-404E-A409-316180E6E337}" type="presOf" srcId="{A7D2CFE3-E743-4682-97AF-25EF0E3BE10C}" destId="{DE29CBCE-6D18-4FD9-BB89-C9C248564EEF}" srcOrd="0" destOrd="0" presId="urn:microsoft.com/office/officeart/2005/8/layout/vList6"/>
    <dgm:cxn modelId="{350FC76B-E77B-4B54-9FC6-19B8DDBA63F7}" type="presOf" srcId="{2E87069D-CE25-4D30-90B6-4681E725C733}" destId="{38375503-D243-4DCB-B4C8-36F948813121}" srcOrd="0" destOrd="0" presId="urn:microsoft.com/office/officeart/2005/8/layout/vList6"/>
    <dgm:cxn modelId="{578827D5-B81B-4028-8955-0CC8E88DA194}" type="presParOf" srcId="{162A5755-CA95-4617-8980-2C9389B9EF15}" destId="{5364D08C-D706-4610-8F1B-1FC4D8444658}" srcOrd="0" destOrd="0" presId="urn:microsoft.com/office/officeart/2005/8/layout/vList6"/>
    <dgm:cxn modelId="{CF5F9091-5995-432F-97C0-AA2BEE3A8A73}" type="presParOf" srcId="{5364D08C-D706-4610-8F1B-1FC4D8444658}" destId="{DE29CBCE-6D18-4FD9-BB89-C9C248564EEF}" srcOrd="0" destOrd="0" presId="urn:microsoft.com/office/officeart/2005/8/layout/vList6"/>
    <dgm:cxn modelId="{476268B3-662C-473A-8995-4487732FE87C}" type="presParOf" srcId="{5364D08C-D706-4610-8F1B-1FC4D8444658}" destId="{A4B2849B-4013-45DA-9212-652BB3FE3133}" srcOrd="1" destOrd="0" presId="urn:microsoft.com/office/officeart/2005/8/layout/vList6"/>
    <dgm:cxn modelId="{EF841ECC-DBDB-495F-B86B-E65B56B9A36B}" type="presParOf" srcId="{162A5755-CA95-4617-8980-2C9389B9EF15}" destId="{43D4C8F8-288B-4A3B-A6DC-B230283214BA}" srcOrd="1" destOrd="0" presId="urn:microsoft.com/office/officeart/2005/8/layout/vList6"/>
    <dgm:cxn modelId="{E4E68290-F9AF-4F2B-BEF8-D0FFD596F72E}" type="presParOf" srcId="{162A5755-CA95-4617-8980-2C9389B9EF15}" destId="{599EBC10-0F22-4584-9FDB-2E1404C31844}" srcOrd="2" destOrd="0" presId="urn:microsoft.com/office/officeart/2005/8/layout/vList6"/>
    <dgm:cxn modelId="{247CD018-8038-4853-ABEC-4C81A89ADF73}" type="presParOf" srcId="{599EBC10-0F22-4584-9FDB-2E1404C31844}" destId="{38375503-D243-4DCB-B4C8-36F948813121}" srcOrd="0" destOrd="0" presId="urn:microsoft.com/office/officeart/2005/8/layout/vList6"/>
    <dgm:cxn modelId="{888AE40F-9C74-480B-AEE9-8B6DC2275D0F}" type="presParOf" srcId="{599EBC10-0F22-4584-9FDB-2E1404C31844}" destId="{416D81CB-5A36-4BB6-ABC5-6987A4C55AE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939E0D9-17A6-4A1F-8EBA-AA2F2C6B7DB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D8A40D-166C-43B1-A9D7-A655F725C711}">
      <dgm:prSet phldrT="[Текст]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kk-KZ" b="1" dirty="0" smtClean="0">
              <a:solidFill>
                <a:schemeClr val="bg1"/>
              </a:solidFill>
            </a:rPr>
            <a:t>Most support: </a:t>
          </a:r>
          <a:endParaRPr lang="ru-RU" dirty="0" smtClean="0">
            <a:solidFill>
              <a:schemeClr val="bg1"/>
            </a:solidFill>
          </a:endParaRPr>
        </a:p>
        <a:p>
          <a:r>
            <a:rPr lang="kk-KZ" dirty="0" smtClean="0">
              <a:solidFill>
                <a:schemeClr val="bg1"/>
              </a:solidFill>
            </a:rPr>
            <a:t>Read  the text correctly and learn topical vocabulary.</a:t>
          </a:r>
          <a:endParaRPr lang="ru-RU" dirty="0">
            <a:solidFill>
              <a:schemeClr val="bg1"/>
            </a:solidFill>
          </a:endParaRPr>
        </a:p>
      </dgm:t>
    </dgm:pt>
    <dgm:pt modelId="{CBE0C75A-E239-497F-95F4-62A83EFC79E5}" type="parTrans" cxnId="{8114F3CC-26CB-47C7-A27D-4449E0E2692D}">
      <dgm:prSet/>
      <dgm:spPr/>
      <dgm:t>
        <a:bodyPr/>
        <a:lstStyle/>
        <a:p>
          <a:endParaRPr lang="ru-RU"/>
        </a:p>
      </dgm:t>
    </dgm:pt>
    <dgm:pt modelId="{58CADE55-2A80-4621-BBE8-67154B1F3926}" type="sibTrans" cxnId="{8114F3CC-26CB-47C7-A27D-4449E0E2692D}">
      <dgm:prSet/>
      <dgm:spPr/>
      <dgm:t>
        <a:bodyPr/>
        <a:lstStyle/>
        <a:p>
          <a:endParaRPr lang="ru-RU"/>
        </a:p>
      </dgm:t>
    </dgm:pt>
    <dgm:pt modelId="{4EE2F924-5061-4DF9-AEBC-EB152001E64D}">
      <dgm:prSet phldrT="[Текст]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kk-KZ" b="1" dirty="0" smtClean="0">
              <a:solidFill>
                <a:schemeClr val="bg1"/>
              </a:solidFill>
            </a:rPr>
            <a:t>Some support: </a:t>
          </a:r>
          <a:endParaRPr lang="ru-RU" dirty="0" smtClean="0">
            <a:solidFill>
              <a:schemeClr val="bg1"/>
            </a:solidFill>
          </a:endParaRPr>
        </a:p>
        <a:p>
          <a:r>
            <a:rPr lang="kk-KZ" dirty="0" smtClean="0">
              <a:solidFill>
                <a:schemeClr val="bg1"/>
              </a:solidFill>
            </a:rPr>
            <a:t>Read the sentences and find True or False of them.</a:t>
          </a:r>
          <a:endParaRPr lang="ru-RU" dirty="0">
            <a:solidFill>
              <a:schemeClr val="bg1"/>
            </a:solidFill>
          </a:endParaRPr>
        </a:p>
      </dgm:t>
    </dgm:pt>
    <dgm:pt modelId="{4AFF791A-3202-42B0-8E25-FB4143FD3076}" type="parTrans" cxnId="{D75A0B82-C377-442F-99F3-B5DF2FA4F8BC}">
      <dgm:prSet/>
      <dgm:spPr/>
      <dgm:t>
        <a:bodyPr/>
        <a:lstStyle/>
        <a:p>
          <a:endParaRPr lang="ru-RU"/>
        </a:p>
      </dgm:t>
    </dgm:pt>
    <dgm:pt modelId="{FA58DB3C-2F9B-4225-8950-2771898CDB39}" type="sibTrans" cxnId="{D75A0B82-C377-442F-99F3-B5DF2FA4F8BC}">
      <dgm:prSet/>
      <dgm:spPr/>
      <dgm:t>
        <a:bodyPr/>
        <a:lstStyle/>
        <a:p>
          <a:endParaRPr lang="ru-RU"/>
        </a:p>
      </dgm:t>
    </dgm:pt>
    <dgm:pt modelId="{655C7C4A-B4A1-428B-B24C-22255CCBD384}">
      <dgm:prSet phldrT="[Текст]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kk-KZ" b="1" dirty="0" smtClean="0">
              <a:solidFill>
                <a:schemeClr val="bg1"/>
              </a:solidFill>
            </a:rPr>
            <a:t>Minimal support:</a:t>
          </a:r>
          <a:endParaRPr lang="ru-RU" dirty="0" smtClean="0">
            <a:solidFill>
              <a:schemeClr val="bg1"/>
            </a:solidFill>
          </a:endParaRPr>
        </a:p>
        <a:p>
          <a:r>
            <a:rPr lang="kk-KZ" dirty="0" smtClean="0">
              <a:solidFill>
                <a:schemeClr val="bg1"/>
              </a:solidFill>
            </a:rPr>
            <a:t>Tell the whole class your understanding without support. Using new language structure.</a:t>
          </a:r>
          <a:endParaRPr lang="ru-RU" dirty="0">
            <a:solidFill>
              <a:schemeClr val="bg1"/>
            </a:solidFill>
          </a:endParaRPr>
        </a:p>
      </dgm:t>
    </dgm:pt>
    <dgm:pt modelId="{AB3BD6B2-C11E-42CB-A1F1-2230B31B0A94}" type="parTrans" cxnId="{F2158AB3-5592-40D7-B1A1-AC2DD881779C}">
      <dgm:prSet/>
      <dgm:spPr/>
      <dgm:t>
        <a:bodyPr/>
        <a:lstStyle/>
        <a:p>
          <a:endParaRPr lang="ru-RU"/>
        </a:p>
      </dgm:t>
    </dgm:pt>
    <dgm:pt modelId="{10D37BAE-0A05-4FD1-BA4B-8D9570C685CC}" type="sibTrans" cxnId="{F2158AB3-5592-40D7-B1A1-AC2DD881779C}">
      <dgm:prSet/>
      <dgm:spPr/>
      <dgm:t>
        <a:bodyPr/>
        <a:lstStyle/>
        <a:p>
          <a:endParaRPr lang="ru-RU"/>
        </a:p>
      </dgm:t>
    </dgm:pt>
    <dgm:pt modelId="{9C53A054-F0D1-4E51-A709-306E916F394C}" type="pres">
      <dgm:prSet presAssocID="{9939E0D9-17A6-4A1F-8EBA-AA2F2C6B7DB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E646A4C-A6C0-4247-9A07-458EB4A6918D}" type="pres">
      <dgm:prSet presAssocID="{9939E0D9-17A6-4A1F-8EBA-AA2F2C6B7DB6}" presName="pyramid" presStyleLbl="node1" presStyleIdx="0" presStyleCnt="1" custLinFactNeighborX="-21871"/>
      <dgm:spPr>
        <a:prstGeom prst="star6">
          <a:avLst/>
        </a:prstGeom>
        <a:solidFill>
          <a:srgbClr val="FF0000"/>
        </a:solidFill>
      </dgm:spPr>
      <dgm:t>
        <a:bodyPr/>
        <a:lstStyle/>
        <a:p>
          <a:endParaRPr lang="ru-RU"/>
        </a:p>
      </dgm:t>
    </dgm:pt>
    <dgm:pt modelId="{C0E87BDA-3BF6-44C5-8E8C-BD16A57F4F1A}" type="pres">
      <dgm:prSet presAssocID="{9939E0D9-17A6-4A1F-8EBA-AA2F2C6B7DB6}" presName="theList" presStyleCnt="0"/>
      <dgm:spPr/>
    </dgm:pt>
    <dgm:pt modelId="{D347D25A-E9C5-449D-B53A-613DEAFC8798}" type="pres">
      <dgm:prSet presAssocID="{13D8A40D-166C-43B1-A9D7-A655F725C711}" presName="aNode" presStyleLbl="fgAcc1" presStyleIdx="0" presStyleCnt="3" custScaleX="121038" custScaleY="132084" custLinFactNeighborX="12073" custLinFactNeighborY="2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E29B7D-17D7-452B-822B-7427FD308C8E}" type="pres">
      <dgm:prSet presAssocID="{13D8A40D-166C-43B1-A9D7-A655F725C711}" presName="aSpace" presStyleCnt="0"/>
      <dgm:spPr/>
    </dgm:pt>
    <dgm:pt modelId="{80A4E3D9-DA42-4296-8C27-D0A24A232248}" type="pres">
      <dgm:prSet presAssocID="{4EE2F924-5061-4DF9-AEBC-EB152001E64D}" presName="aNode" presStyleLbl="fgAcc1" presStyleIdx="1" presStyleCnt="3" custScaleX="122567" custScaleY="138142" custLinFactNeighborX="12838" custLinFactNeighborY="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533A8C-21AE-420B-AAD4-A3549D16946A}" type="pres">
      <dgm:prSet presAssocID="{4EE2F924-5061-4DF9-AEBC-EB152001E64D}" presName="aSpace" presStyleCnt="0"/>
      <dgm:spPr/>
    </dgm:pt>
    <dgm:pt modelId="{E6ECDC11-BCEC-4DB9-A1EB-3F150A56BA39}" type="pres">
      <dgm:prSet presAssocID="{655C7C4A-B4A1-428B-B24C-22255CCBD384}" presName="aNode" presStyleLbl="fgAcc1" presStyleIdx="2" presStyleCnt="3" custScaleX="126274" custScaleY="152194" custLinFactNeighborX="10797" custLinFactNeighborY="41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9B851F-A10C-4C9D-9F5E-E3F8E75294E7}" type="pres">
      <dgm:prSet presAssocID="{655C7C4A-B4A1-428B-B24C-22255CCBD384}" presName="aSpace" presStyleCnt="0"/>
      <dgm:spPr/>
    </dgm:pt>
  </dgm:ptLst>
  <dgm:cxnLst>
    <dgm:cxn modelId="{7BE2BAF3-371C-4B6E-BF7D-C7CA301381D5}" type="presOf" srcId="{655C7C4A-B4A1-428B-B24C-22255CCBD384}" destId="{E6ECDC11-BCEC-4DB9-A1EB-3F150A56BA39}" srcOrd="0" destOrd="0" presId="urn:microsoft.com/office/officeart/2005/8/layout/pyramid2"/>
    <dgm:cxn modelId="{8114F3CC-26CB-47C7-A27D-4449E0E2692D}" srcId="{9939E0D9-17A6-4A1F-8EBA-AA2F2C6B7DB6}" destId="{13D8A40D-166C-43B1-A9D7-A655F725C711}" srcOrd="0" destOrd="0" parTransId="{CBE0C75A-E239-497F-95F4-62A83EFC79E5}" sibTransId="{58CADE55-2A80-4621-BBE8-67154B1F3926}"/>
    <dgm:cxn modelId="{6315ED03-6388-4EF7-8C1A-93D0F58CDF87}" type="presOf" srcId="{9939E0D9-17A6-4A1F-8EBA-AA2F2C6B7DB6}" destId="{9C53A054-F0D1-4E51-A709-306E916F394C}" srcOrd="0" destOrd="0" presId="urn:microsoft.com/office/officeart/2005/8/layout/pyramid2"/>
    <dgm:cxn modelId="{E72DDFCC-AB78-4033-96EF-2C87CA0E67F7}" type="presOf" srcId="{4EE2F924-5061-4DF9-AEBC-EB152001E64D}" destId="{80A4E3D9-DA42-4296-8C27-D0A24A232248}" srcOrd="0" destOrd="0" presId="urn:microsoft.com/office/officeart/2005/8/layout/pyramid2"/>
    <dgm:cxn modelId="{F2158AB3-5592-40D7-B1A1-AC2DD881779C}" srcId="{9939E0D9-17A6-4A1F-8EBA-AA2F2C6B7DB6}" destId="{655C7C4A-B4A1-428B-B24C-22255CCBD384}" srcOrd="2" destOrd="0" parTransId="{AB3BD6B2-C11E-42CB-A1F1-2230B31B0A94}" sibTransId="{10D37BAE-0A05-4FD1-BA4B-8D9570C685CC}"/>
    <dgm:cxn modelId="{9BB4353E-18A4-45A1-8F1C-A0A635B03820}" type="presOf" srcId="{13D8A40D-166C-43B1-A9D7-A655F725C711}" destId="{D347D25A-E9C5-449D-B53A-613DEAFC8798}" srcOrd="0" destOrd="0" presId="urn:microsoft.com/office/officeart/2005/8/layout/pyramid2"/>
    <dgm:cxn modelId="{D75A0B82-C377-442F-99F3-B5DF2FA4F8BC}" srcId="{9939E0D9-17A6-4A1F-8EBA-AA2F2C6B7DB6}" destId="{4EE2F924-5061-4DF9-AEBC-EB152001E64D}" srcOrd="1" destOrd="0" parTransId="{4AFF791A-3202-42B0-8E25-FB4143FD3076}" sibTransId="{FA58DB3C-2F9B-4225-8950-2771898CDB39}"/>
    <dgm:cxn modelId="{484F8C79-9808-4A81-B724-22ECFD2BEDDB}" type="presParOf" srcId="{9C53A054-F0D1-4E51-A709-306E916F394C}" destId="{6E646A4C-A6C0-4247-9A07-458EB4A6918D}" srcOrd="0" destOrd="0" presId="urn:microsoft.com/office/officeart/2005/8/layout/pyramid2"/>
    <dgm:cxn modelId="{7F1038A4-9060-4DFE-B326-32700463052D}" type="presParOf" srcId="{9C53A054-F0D1-4E51-A709-306E916F394C}" destId="{C0E87BDA-3BF6-44C5-8E8C-BD16A57F4F1A}" srcOrd="1" destOrd="0" presId="urn:microsoft.com/office/officeart/2005/8/layout/pyramid2"/>
    <dgm:cxn modelId="{6827FC10-AD53-4B61-96F6-73AFEA38BD56}" type="presParOf" srcId="{C0E87BDA-3BF6-44C5-8E8C-BD16A57F4F1A}" destId="{D347D25A-E9C5-449D-B53A-613DEAFC8798}" srcOrd="0" destOrd="0" presId="urn:microsoft.com/office/officeart/2005/8/layout/pyramid2"/>
    <dgm:cxn modelId="{D36C1EB6-7FF0-4C0B-AB4A-77BED6EA2A08}" type="presParOf" srcId="{C0E87BDA-3BF6-44C5-8E8C-BD16A57F4F1A}" destId="{82E29B7D-17D7-452B-822B-7427FD308C8E}" srcOrd="1" destOrd="0" presId="urn:microsoft.com/office/officeart/2005/8/layout/pyramid2"/>
    <dgm:cxn modelId="{8180B6DC-1F65-4209-8BDA-37DEE0C5A826}" type="presParOf" srcId="{C0E87BDA-3BF6-44C5-8E8C-BD16A57F4F1A}" destId="{80A4E3D9-DA42-4296-8C27-D0A24A232248}" srcOrd="2" destOrd="0" presId="urn:microsoft.com/office/officeart/2005/8/layout/pyramid2"/>
    <dgm:cxn modelId="{84C24DC2-109F-43C4-ADAC-EBCF4ABD7060}" type="presParOf" srcId="{C0E87BDA-3BF6-44C5-8E8C-BD16A57F4F1A}" destId="{F0533A8C-21AE-420B-AAD4-A3549D16946A}" srcOrd="3" destOrd="0" presId="urn:microsoft.com/office/officeart/2005/8/layout/pyramid2"/>
    <dgm:cxn modelId="{638CB79A-B63A-4575-82F6-548047F67BDD}" type="presParOf" srcId="{C0E87BDA-3BF6-44C5-8E8C-BD16A57F4F1A}" destId="{E6ECDC11-BCEC-4DB9-A1EB-3F150A56BA39}" srcOrd="4" destOrd="0" presId="urn:microsoft.com/office/officeart/2005/8/layout/pyramid2"/>
    <dgm:cxn modelId="{4B45EB62-F0A7-44D0-9779-CDBC056AA1F8}" type="presParOf" srcId="{C0E87BDA-3BF6-44C5-8E8C-BD16A57F4F1A}" destId="{C59B851F-A10C-4C9D-9F5E-E3F8E75294E7}" srcOrd="5" destOrd="0" presId="urn:microsoft.com/office/officeart/2005/8/layout/pyramid2"/>
  </dgm:cxnLst>
  <dgm:bg>
    <a:solidFill>
      <a:schemeClr val="l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91BC2E3-0E5D-488A-9F4C-F8AD2E7EA55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5E31CD-2EC1-4010-98D9-48E6ED5A7EB0}">
      <dgm:prSet phldrT="[Текст]"/>
      <dgm:spPr>
        <a:solidFill>
          <a:srgbClr val="FFFF00"/>
        </a:solidFill>
      </dgm:spPr>
      <dgm:t>
        <a:bodyPr/>
        <a:lstStyle/>
        <a:p>
          <a:r>
            <a:rPr lang="kk-KZ" b="1" dirty="0" smtClean="0">
              <a:solidFill>
                <a:srgbClr val="C00000"/>
              </a:solidFill>
            </a:rPr>
            <a:t>Assessment criteria</a:t>
          </a:r>
          <a:endParaRPr lang="ru-RU" b="1" dirty="0">
            <a:solidFill>
              <a:srgbClr val="C00000"/>
            </a:solidFill>
          </a:endParaRPr>
        </a:p>
      </dgm:t>
    </dgm:pt>
    <dgm:pt modelId="{2318055A-8DAB-4A7A-9535-5EA4E21ED290}" type="parTrans" cxnId="{E9CCDF30-221F-43A2-8ED9-468506C0D25B}">
      <dgm:prSet/>
      <dgm:spPr/>
      <dgm:t>
        <a:bodyPr/>
        <a:lstStyle/>
        <a:p>
          <a:endParaRPr lang="ru-RU"/>
        </a:p>
      </dgm:t>
    </dgm:pt>
    <dgm:pt modelId="{4E17E9DA-8E28-4CFC-ADFB-762E03557052}" type="sibTrans" cxnId="{E9CCDF30-221F-43A2-8ED9-468506C0D25B}">
      <dgm:prSet/>
      <dgm:spPr/>
      <dgm:t>
        <a:bodyPr/>
        <a:lstStyle/>
        <a:p>
          <a:endParaRPr lang="ru-RU"/>
        </a:p>
      </dgm:t>
    </dgm:pt>
    <dgm:pt modelId="{AC12FEE1-BD04-4806-B1C6-44AD6496DF0D}">
      <dgm:prSet phldrT="[Текст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Self-assessment</a:t>
          </a:r>
        </a:p>
      </dgm:t>
    </dgm:pt>
    <dgm:pt modelId="{518C596D-445D-4ACE-9A1F-4A8A385A8CA9}" type="parTrans" cxnId="{BA6E0C8C-9F86-43C8-8CDE-C544949EB3A7}">
      <dgm:prSet/>
      <dgm:spPr/>
      <dgm:t>
        <a:bodyPr/>
        <a:lstStyle/>
        <a:p>
          <a:endParaRPr lang="ru-RU"/>
        </a:p>
      </dgm:t>
    </dgm:pt>
    <dgm:pt modelId="{FAF84336-E4B7-4324-8C30-A77BC15FFE05}" type="sibTrans" cxnId="{BA6E0C8C-9F86-43C8-8CDE-C544949EB3A7}">
      <dgm:prSet/>
      <dgm:spPr/>
      <dgm:t>
        <a:bodyPr/>
        <a:lstStyle/>
        <a:p>
          <a:endParaRPr lang="ru-RU"/>
        </a:p>
      </dgm:t>
    </dgm:pt>
    <dgm:pt modelId="{92DA11DF-1095-4AAA-9A68-F7C670EE13F8}">
      <dgm:prSet phldrT="[Текст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Peer</a:t>
          </a:r>
          <a:r>
            <a: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-</a:t>
          </a:r>
          <a:r>
            <a: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assessment</a:t>
          </a:r>
        </a:p>
        <a:p>
          <a:endParaRPr lang="ru-RU" b="1" dirty="0">
            <a:solidFill>
              <a:schemeClr val="bg1"/>
            </a:solidFill>
          </a:endParaRPr>
        </a:p>
      </dgm:t>
    </dgm:pt>
    <dgm:pt modelId="{A9C27575-40AF-497A-B66F-9CE2787BCDD9}" type="parTrans" cxnId="{391E98E2-4D2E-4055-8088-2137C0613C4B}">
      <dgm:prSet/>
      <dgm:spPr/>
      <dgm:t>
        <a:bodyPr/>
        <a:lstStyle/>
        <a:p>
          <a:endParaRPr lang="ru-RU"/>
        </a:p>
      </dgm:t>
    </dgm:pt>
    <dgm:pt modelId="{5849E231-FBEF-4DD9-A49C-0C6EAB22E3EB}" type="sibTrans" cxnId="{391E98E2-4D2E-4055-8088-2137C0613C4B}">
      <dgm:prSet/>
      <dgm:spPr/>
      <dgm:t>
        <a:bodyPr/>
        <a:lstStyle/>
        <a:p>
          <a:endParaRPr lang="ru-RU"/>
        </a:p>
      </dgm:t>
    </dgm:pt>
    <dgm:pt modelId="{D6A20F90-80A6-4591-95FA-9EE5C988B381}">
      <dgm:prSet phldrT="[Текст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rgbClr val="C00000"/>
              </a:solidFill>
            </a:rPr>
            <a:t>Descriptors</a:t>
          </a:r>
          <a:endParaRPr lang="ru-RU" b="1" dirty="0" smtClean="0">
            <a:solidFill>
              <a:srgbClr val="C00000"/>
            </a:solidFill>
          </a:endParaRPr>
        </a:p>
      </dgm:t>
    </dgm:pt>
    <dgm:pt modelId="{6C40B070-96F1-4622-A6B9-600E8AC03C60}" type="parTrans" cxnId="{7F7251C0-2E64-459E-ACF3-315EDF46A2F0}">
      <dgm:prSet/>
      <dgm:spPr/>
      <dgm:t>
        <a:bodyPr/>
        <a:lstStyle/>
        <a:p>
          <a:endParaRPr lang="ru-RU"/>
        </a:p>
      </dgm:t>
    </dgm:pt>
    <dgm:pt modelId="{59D07A00-5482-4062-BF29-81E9FA6D5112}" type="sibTrans" cxnId="{7F7251C0-2E64-459E-ACF3-315EDF46A2F0}">
      <dgm:prSet/>
      <dgm:spPr/>
      <dgm:t>
        <a:bodyPr/>
        <a:lstStyle/>
        <a:p>
          <a:endParaRPr lang="ru-RU"/>
        </a:p>
      </dgm:t>
    </dgm:pt>
    <dgm:pt modelId="{5BE5F380-313D-4D79-823E-50FFE9ACB363}">
      <dgm:prSet phldrT="[Текст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rgbClr val="C00000"/>
              </a:solidFill>
            </a:rPr>
            <a:t>Signal cards.</a:t>
          </a:r>
          <a:endParaRPr lang="kk-KZ" b="1" dirty="0" smtClean="0">
            <a:solidFill>
              <a:srgbClr val="C00000"/>
            </a:solidFill>
          </a:endParaRPr>
        </a:p>
        <a:p>
          <a:r>
            <a:rPr lang="kk-KZ" b="1" dirty="0" smtClean="0">
              <a:solidFill>
                <a:srgbClr val="C00000"/>
              </a:solidFill>
            </a:rPr>
            <a:t>“Finger correction”</a:t>
          </a:r>
          <a:endParaRPr lang="ru-RU" b="1" dirty="0">
            <a:solidFill>
              <a:srgbClr val="C00000"/>
            </a:solidFill>
          </a:endParaRPr>
        </a:p>
      </dgm:t>
    </dgm:pt>
    <dgm:pt modelId="{8B8FD527-388B-45FB-8E43-806EFD503F50}" type="sibTrans" cxnId="{78997DFA-7E9D-4C0A-AAAA-B9AFA7215795}">
      <dgm:prSet/>
      <dgm:spPr/>
      <dgm:t>
        <a:bodyPr/>
        <a:lstStyle/>
        <a:p>
          <a:endParaRPr lang="ru-RU"/>
        </a:p>
      </dgm:t>
    </dgm:pt>
    <dgm:pt modelId="{6549A5E0-291D-47B4-AEDD-DDDF1611C562}" type="parTrans" cxnId="{78997DFA-7E9D-4C0A-AAAA-B9AFA7215795}">
      <dgm:prSet/>
      <dgm:spPr/>
      <dgm:t>
        <a:bodyPr/>
        <a:lstStyle/>
        <a:p>
          <a:endParaRPr lang="ru-RU"/>
        </a:p>
      </dgm:t>
    </dgm:pt>
    <dgm:pt modelId="{69B44EF7-66C5-493C-9D9F-34E5D32AB584}" type="pres">
      <dgm:prSet presAssocID="{491BC2E3-0E5D-488A-9F4C-F8AD2E7EA55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19C4AE-BC0A-45F4-963F-2C123B2422C5}" type="pres">
      <dgm:prSet presAssocID="{D15E31CD-2EC1-4010-98D9-48E6ED5A7EB0}" presName="centerShape" presStyleLbl="node0" presStyleIdx="0" presStyleCnt="1" custScaleX="120896" custLinFactNeighborX="-3595" custLinFactNeighborY="-232"/>
      <dgm:spPr/>
      <dgm:t>
        <a:bodyPr/>
        <a:lstStyle/>
        <a:p>
          <a:endParaRPr lang="ru-RU"/>
        </a:p>
      </dgm:t>
    </dgm:pt>
    <dgm:pt modelId="{205F8FE2-795A-4C99-80E5-A5FB15722A86}" type="pres">
      <dgm:prSet presAssocID="{AC12FEE1-BD04-4806-B1C6-44AD6496DF0D}" presName="node" presStyleLbl="node1" presStyleIdx="0" presStyleCnt="4" custScaleX="176571" custScaleY="101730" custRadScaleRad="89054" custRadScaleInc="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00CD7-6264-4957-BE93-6ED046047011}" type="pres">
      <dgm:prSet presAssocID="{AC12FEE1-BD04-4806-B1C6-44AD6496DF0D}" presName="dummy" presStyleCnt="0"/>
      <dgm:spPr/>
    </dgm:pt>
    <dgm:pt modelId="{8EA75F27-5712-454F-A2AD-5949CB78740D}" type="pres">
      <dgm:prSet presAssocID="{FAF84336-E4B7-4324-8C30-A77BC15FFE05}" presName="sibTrans" presStyleLbl="sibTrans2D1" presStyleIdx="0" presStyleCnt="4" custLinFactNeighborX="3176" custLinFactNeighborY="2503"/>
      <dgm:spPr/>
      <dgm:t>
        <a:bodyPr/>
        <a:lstStyle/>
        <a:p>
          <a:endParaRPr lang="ru-RU"/>
        </a:p>
      </dgm:t>
    </dgm:pt>
    <dgm:pt modelId="{F34A96A5-9723-4317-B134-D341C07D88C7}" type="pres">
      <dgm:prSet presAssocID="{92DA11DF-1095-4AAA-9A68-F7C670EE13F8}" presName="node" presStyleLbl="node1" presStyleIdx="1" presStyleCnt="4" custScaleX="154007" custScaleY="146714" custRadScaleRad="105364" custRadScaleInc="7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CE349A-FBEF-4E93-B49F-A57241452D35}" type="pres">
      <dgm:prSet presAssocID="{92DA11DF-1095-4AAA-9A68-F7C670EE13F8}" presName="dummy" presStyleCnt="0"/>
      <dgm:spPr/>
    </dgm:pt>
    <dgm:pt modelId="{40E704E0-C993-43BE-AAD7-5ECB1AB0BA3B}" type="pres">
      <dgm:prSet presAssocID="{5849E231-FBEF-4DD9-A49C-0C6EAB22E3EB}" presName="sibTrans" presStyleLbl="sibTrans2D1" presStyleIdx="1" presStyleCnt="4"/>
      <dgm:spPr/>
      <dgm:t>
        <a:bodyPr/>
        <a:lstStyle/>
        <a:p>
          <a:endParaRPr lang="ru-RU"/>
        </a:p>
      </dgm:t>
    </dgm:pt>
    <dgm:pt modelId="{6A2FC55C-49E7-401F-A159-13C79915A730}" type="pres">
      <dgm:prSet presAssocID="{5BE5F380-313D-4D79-823E-50FFE9ACB363}" presName="node" presStyleLbl="node1" presStyleIdx="2" presStyleCnt="4" custScaleX="169188" custScaleY="1180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9AE42-BB9A-4837-9D66-19769CDCD864}" type="pres">
      <dgm:prSet presAssocID="{5BE5F380-313D-4D79-823E-50FFE9ACB363}" presName="dummy" presStyleCnt="0"/>
      <dgm:spPr/>
    </dgm:pt>
    <dgm:pt modelId="{21B2D898-9B2C-4AD2-BC20-45C45E073BAF}" type="pres">
      <dgm:prSet presAssocID="{8B8FD527-388B-45FB-8E43-806EFD503F5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F20825F-3BEA-400D-B1AE-67D7187581E6}" type="pres">
      <dgm:prSet presAssocID="{D6A20F90-80A6-4591-95FA-9EE5C988B381}" presName="node" presStyleLbl="node1" presStyleIdx="3" presStyleCnt="4" custScaleX="140088" custScaleY="134591" custRadScaleRad="111503" custRadScaleInc="-6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7693B-713A-47AD-91FF-7B8AD1083721}" type="pres">
      <dgm:prSet presAssocID="{D6A20F90-80A6-4591-95FA-9EE5C988B381}" presName="dummy" presStyleCnt="0"/>
      <dgm:spPr/>
    </dgm:pt>
    <dgm:pt modelId="{7338C632-1F12-43BC-928B-D91DCEB7AF6B}" type="pres">
      <dgm:prSet presAssocID="{59D07A00-5482-4062-BF29-81E9FA6D5112}" presName="sibTrans" presStyleLbl="sibTrans2D1" presStyleIdx="3" presStyleCnt="4" custScaleX="100192"/>
      <dgm:spPr/>
      <dgm:t>
        <a:bodyPr/>
        <a:lstStyle/>
        <a:p>
          <a:endParaRPr lang="ru-RU"/>
        </a:p>
      </dgm:t>
    </dgm:pt>
  </dgm:ptLst>
  <dgm:cxnLst>
    <dgm:cxn modelId="{294B6466-6E89-4561-A265-5EB5BC68F188}" type="presOf" srcId="{59D07A00-5482-4062-BF29-81E9FA6D5112}" destId="{7338C632-1F12-43BC-928B-D91DCEB7AF6B}" srcOrd="0" destOrd="0" presId="urn:microsoft.com/office/officeart/2005/8/layout/radial6"/>
    <dgm:cxn modelId="{68ED2EC2-6429-4B4A-83DB-8E40C345E5D6}" type="presOf" srcId="{5BE5F380-313D-4D79-823E-50FFE9ACB363}" destId="{6A2FC55C-49E7-401F-A159-13C79915A730}" srcOrd="0" destOrd="0" presId="urn:microsoft.com/office/officeart/2005/8/layout/radial6"/>
    <dgm:cxn modelId="{BA6E0C8C-9F86-43C8-8CDE-C544949EB3A7}" srcId="{D15E31CD-2EC1-4010-98D9-48E6ED5A7EB0}" destId="{AC12FEE1-BD04-4806-B1C6-44AD6496DF0D}" srcOrd="0" destOrd="0" parTransId="{518C596D-445D-4ACE-9A1F-4A8A385A8CA9}" sibTransId="{FAF84336-E4B7-4324-8C30-A77BC15FFE05}"/>
    <dgm:cxn modelId="{E9CCDF30-221F-43A2-8ED9-468506C0D25B}" srcId="{491BC2E3-0E5D-488A-9F4C-F8AD2E7EA55F}" destId="{D15E31CD-2EC1-4010-98D9-48E6ED5A7EB0}" srcOrd="0" destOrd="0" parTransId="{2318055A-8DAB-4A7A-9535-5EA4E21ED290}" sibTransId="{4E17E9DA-8E28-4CFC-ADFB-762E03557052}"/>
    <dgm:cxn modelId="{391E98E2-4D2E-4055-8088-2137C0613C4B}" srcId="{D15E31CD-2EC1-4010-98D9-48E6ED5A7EB0}" destId="{92DA11DF-1095-4AAA-9A68-F7C670EE13F8}" srcOrd="1" destOrd="0" parTransId="{A9C27575-40AF-497A-B66F-9CE2787BCDD9}" sibTransId="{5849E231-FBEF-4DD9-A49C-0C6EAB22E3EB}"/>
    <dgm:cxn modelId="{AB9D994A-0BE3-44F3-880C-ABD44534BF76}" type="presOf" srcId="{D6A20F90-80A6-4591-95FA-9EE5C988B381}" destId="{8F20825F-3BEA-400D-B1AE-67D7187581E6}" srcOrd="0" destOrd="0" presId="urn:microsoft.com/office/officeart/2005/8/layout/radial6"/>
    <dgm:cxn modelId="{89AB8912-BECD-440F-8289-970B910C5E2D}" type="presOf" srcId="{D15E31CD-2EC1-4010-98D9-48E6ED5A7EB0}" destId="{C019C4AE-BC0A-45F4-963F-2C123B2422C5}" srcOrd="0" destOrd="0" presId="urn:microsoft.com/office/officeart/2005/8/layout/radial6"/>
    <dgm:cxn modelId="{2229E16B-FB67-4B92-B0DE-3DA0792B0018}" type="presOf" srcId="{92DA11DF-1095-4AAA-9A68-F7C670EE13F8}" destId="{F34A96A5-9723-4317-B134-D341C07D88C7}" srcOrd="0" destOrd="0" presId="urn:microsoft.com/office/officeart/2005/8/layout/radial6"/>
    <dgm:cxn modelId="{C6BAEF09-F947-47E4-A5AB-50F0D1A9677A}" type="presOf" srcId="{5849E231-FBEF-4DD9-A49C-0C6EAB22E3EB}" destId="{40E704E0-C993-43BE-AAD7-5ECB1AB0BA3B}" srcOrd="0" destOrd="0" presId="urn:microsoft.com/office/officeart/2005/8/layout/radial6"/>
    <dgm:cxn modelId="{2A543CE9-E538-4017-A07E-0E4E5D83A44D}" type="presOf" srcId="{8B8FD527-388B-45FB-8E43-806EFD503F50}" destId="{21B2D898-9B2C-4AD2-BC20-45C45E073BAF}" srcOrd="0" destOrd="0" presId="urn:microsoft.com/office/officeart/2005/8/layout/radial6"/>
    <dgm:cxn modelId="{7F7251C0-2E64-459E-ACF3-315EDF46A2F0}" srcId="{D15E31CD-2EC1-4010-98D9-48E6ED5A7EB0}" destId="{D6A20F90-80A6-4591-95FA-9EE5C988B381}" srcOrd="3" destOrd="0" parTransId="{6C40B070-96F1-4622-A6B9-600E8AC03C60}" sibTransId="{59D07A00-5482-4062-BF29-81E9FA6D5112}"/>
    <dgm:cxn modelId="{1E0876AD-5698-4EEC-98F6-452A7915B138}" type="presOf" srcId="{FAF84336-E4B7-4324-8C30-A77BC15FFE05}" destId="{8EA75F27-5712-454F-A2AD-5949CB78740D}" srcOrd="0" destOrd="0" presId="urn:microsoft.com/office/officeart/2005/8/layout/radial6"/>
    <dgm:cxn modelId="{FEAD246E-423B-4DBC-9462-EAC19464CDFF}" type="presOf" srcId="{AC12FEE1-BD04-4806-B1C6-44AD6496DF0D}" destId="{205F8FE2-795A-4C99-80E5-A5FB15722A86}" srcOrd="0" destOrd="0" presId="urn:microsoft.com/office/officeart/2005/8/layout/radial6"/>
    <dgm:cxn modelId="{A4F7EC36-5C85-412B-83C7-4B48C692282C}" type="presOf" srcId="{491BC2E3-0E5D-488A-9F4C-F8AD2E7EA55F}" destId="{69B44EF7-66C5-493C-9D9F-34E5D32AB584}" srcOrd="0" destOrd="0" presId="urn:microsoft.com/office/officeart/2005/8/layout/radial6"/>
    <dgm:cxn modelId="{78997DFA-7E9D-4C0A-AAAA-B9AFA7215795}" srcId="{D15E31CD-2EC1-4010-98D9-48E6ED5A7EB0}" destId="{5BE5F380-313D-4D79-823E-50FFE9ACB363}" srcOrd="2" destOrd="0" parTransId="{6549A5E0-291D-47B4-AEDD-DDDF1611C562}" sibTransId="{8B8FD527-388B-45FB-8E43-806EFD503F50}"/>
    <dgm:cxn modelId="{53010397-7DEC-4B11-AD7C-3DEA75EE052A}" type="presParOf" srcId="{69B44EF7-66C5-493C-9D9F-34E5D32AB584}" destId="{C019C4AE-BC0A-45F4-963F-2C123B2422C5}" srcOrd="0" destOrd="0" presId="urn:microsoft.com/office/officeart/2005/8/layout/radial6"/>
    <dgm:cxn modelId="{D951BE70-47DE-4646-B113-97322C868149}" type="presParOf" srcId="{69B44EF7-66C5-493C-9D9F-34E5D32AB584}" destId="{205F8FE2-795A-4C99-80E5-A5FB15722A86}" srcOrd="1" destOrd="0" presId="urn:microsoft.com/office/officeart/2005/8/layout/radial6"/>
    <dgm:cxn modelId="{411F2F1E-FCA4-44E3-82FF-6110A8FC5B66}" type="presParOf" srcId="{69B44EF7-66C5-493C-9D9F-34E5D32AB584}" destId="{8F400CD7-6264-4957-BE93-6ED046047011}" srcOrd="2" destOrd="0" presId="urn:microsoft.com/office/officeart/2005/8/layout/radial6"/>
    <dgm:cxn modelId="{C6D56D3E-91FA-4E16-BE8A-414341D5CD30}" type="presParOf" srcId="{69B44EF7-66C5-493C-9D9F-34E5D32AB584}" destId="{8EA75F27-5712-454F-A2AD-5949CB78740D}" srcOrd="3" destOrd="0" presId="urn:microsoft.com/office/officeart/2005/8/layout/radial6"/>
    <dgm:cxn modelId="{3E118074-279A-45AC-B319-10DC65034764}" type="presParOf" srcId="{69B44EF7-66C5-493C-9D9F-34E5D32AB584}" destId="{F34A96A5-9723-4317-B134-D341C07D88C7}" srcOrd="4" destOrd="0" presId="urn:microsoft.com/office/officeart/2005/8/layout/radial6"/>
    <dgm:cxn modelId="{8766B7E1-B770-4A7C-B675-F05290213B0F}" type="presParOf" srcId="{69B44EF7-66C5-493C-9D9F-34E5D32AB584}" destId="{86CE349A-FBEF-4E93-B49F-A57241452D35}" srcOrd="5" destOrd="0" presId="urn:microsoft.com/office/officeart/2005/8/layout/radial6"/>
    <dgm:cxn modelId="{DAAE506C-470F-4599-A6C5-305154213066}" type="presParOf" srcId="{69B44EF7-66C5-493C-9D9F-34E5D32AB584}" destId="{40E704E0-C993-43BE-AAD7-5ECB1AB0BA3B}" srcOrd="6" destOrd="0" presId="urn:microsoft.com/office/officeart/2005/8/layout/radial6"/>
    <dgm:cxn modelId="{B7465E2D-B1D2-43A0-970E-DDED6281B859}" type="presParOf" srcId="{69B44EF7-66C5-493C-9D9F-34E5D32AB584}" destId="{6A2FC55C-49E7-401F-A159-13C79915A730}" srcOrd="7" destOrd="0" presId="urn:microsoft.com/office/officeart/2005/8/layout/radial6"/>
    <dgm:cxn modelId="{A5BF2DFA-0D92-4706-8DF3-76272F232C3E}" type="presParOf" srcId="{69B44EF7-66C5-493C-9D9F-34E5D32AB584}" destId="{7B59AE42-BB9A-4837-9D66-19769CDCD864}" srcOrd="8" destOrd="0" presId="urn:microsoft.com/office/officeart/2005/8/layout/radial6"/>
    <dgm:cxn modelId="{04950DC3-C163-49FC-B0B6-BC411ECB3075}" type="presParOf" srcId="{69B44EF7-66C5-493C-9D9F-34E5D32AB584}" destId="{21B2D898-9B2C-4AD2-BC20-45C45E073BAF}" srcOrd="9" destOrd="0" presId="urn:microsoft.com/office/officeart/2005/8/layout/radial6"/>
    <dgm:cxn modelId="{F9426324-D0D5-40F8-9193-3CF48BCC982B}" type="presParOf" srcId="{69B44EF7-66C5-493C-9D9F-34E5D32AB584}" destId="{8F20825F-3BEA-400D-B1AE-67D7187581E6}" srcOrd="10" destOrd="0" presId="urn:microsoft.com/office/officeart/2005/8/layout/radial6"/>
    <dgm:cxn modelId="{A24DCE98-5767-4518-8D7B-7BB5B5207C44}" type="presParOf" srcId="{69B44EF7-66C5-493C-9D9F-34E5D32AB584}" destId="{B417693B-713A-47AD-91FF-7B8AD1083721}" srcOrd="11" destOrd="0" presId="urn:microsoft.com/office/officeart/2005/8/layout/radial6"/>
    <dgm:cxn modelId="{41DF4125-8FB6-4739-820B-7EF1CF1AC7EB}" type="presParOf" srcId="{69B44EF7-66C5-493C-9D9F-34E5D32AB584}" destId="{7338C632-1F12-43BC-928B-D91DCEB7AF6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AAFABD-67B1-4C5B-BA99-CD4FAB2D9AE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325914-EB38-47A1-B30C-92BED250CAEA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kk-KZ" sz="1800" b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Micro-teaching</a:t>
          </a: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put  a right learning objectives accurately.</a:t>
          </a: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By learning objectives set an assessment criteria.</a:t>
          </a: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give tasks belong to the learning objectives.</a:t>
          </a: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write descriptors after tasks.</a:t>
          </a: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Feedback and Reflection.</a:t>
          </a:r>
        </a:p>
        <a:p>
          <a:endParaRPr lang="kk-KZ" sz="1600" b="1" dirty="0" smtClean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  <a:p>
          <a:endParaRPr lang="kk-KZ" sz="1600" b="1" dirty="0" smtClean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6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6A4783-F5FE-4C45-929B-D24A497E25F9}" type="parTrans" cxnId="{DF00D728-683D-43B3-8165-0430115659E5}">
      <dgm:prSet/>
      <dgm:spPr/>
      <dgm:t>
        <a:bodyPr/>
        <a:lstStyle/>
        <a:p>
          <a:endParaRPr lang="ru-RU"/>
        </a:p>
      </dgm:t>
    </dgm:pt>
    <dgm:pt modelId="{2E37BA42-B974-4DE4-93DE-28A881F56B79}" type="sibTrans" cxnId="{DF00D728-683D-43B3-8165-0430115659E5}">
      <dgm:prSet/>
      <dgm:spPr/>
      <dgm:t>
        <a:bodyPr/>
        <a:lstStyle/>
        <a:p>
          <a:endParaRPr lang="ru-RU"/>
        </a:p>
      </dgm:t>
    </dgm:pt>
    <dgm:pt modelId="{5F7B12A1-1424-4777-8BF6-E76E6A4874D5}">
      <dgm:prSet phldrT="[Текст]" custT="1"/>
      <dgm:spPr>
        <a:solidFill>
          <a:schemeClr val="accent4"/>
        </a:solidFill>
        <a:effectLst>
          <a:glow>
            <a:schemeClr val="accent1">
              <a:alpha val="40000"/>
            </a:schemeClr>
          </a:glow>
          <a:reflection stA="99000" endPos="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1800" b="1" u="sng" dirty="0" smtClean="0">
              <a:solidFill>
                <a:schemeClr val="bg1"/>
              </a:solidFill>
            </a:rPr>
            <a:t>Feedback</a:t>
          </a:r>
        </a:p>
        <a:p>
          <a:r>
            <a:rPr lang="kk-KZ" sz="1600" b="1" dirty="0" smtClean="0">
              <a:solidFill>
                <a:schemeClr val="bg1"/>
              </a:solidFill>
            </a:rPr>
            <a:t>With the feedback of our trainer ,</a:t>
          </a:r>
          <a:r>
            <a:rPr lang="en-US" sz="1600" b="1" dirty="0" smtClean="0">
              <a:solidFill>
                <a:schemeClr val="bg1"/>
              </a:solidFill>
            </a:rPr>
            <a:t> </a:t>
          </a:r>
          <a:r>
            <a:rPr lang="kk-KZ" sz="1600" b="1" dirty="0" smtClean="0">
              <a:solidFill>
                <a:schemeClr val="bg1"/>
              </a:solidFill>
            </a:rPr>
            <a:t>I have learnt to use such methods as “options”, “partners”,</a:t>
          </a:r>
          <a:r>
            <a:rPr lang="en-US" sz="1600" b="1" dirty="0" smtClean="0">
              <a:solidFill>
                <a:schemeClr val="bg1"/>
              </a:solidFill>
            </a:rPr>
            <a:t> ‘just a minute’ ,</a:t>
          </a:r>
          <a:r>
            <a:rPr lang="kk-KZ" sz="1600" b="1" dirty="0" smtClean="0">
              <a:solidFill>
                <a:schemeClr val="bg1"/>
              </a:solidFill>
            </a:rPr>
            <a:t> “treasure hunt”.</a:t>
          </a:r>
        </a:p>
        <a:p>
          <a:r>
            <a:rPr lang="kk-KZ" sz="1600" b="1" dirty="0" smtClean="0">
              <a:solidFill>
                <a:schemeClr val="bg1"/>
              </a:solidFill>
            </a:rPr>
            <a:t>With  the help of our colllegues I have learnt  to write descriptor</a:t>
          </a:r>
          <a:r>
            <a:rPr lang="en-US" sz="1600" b="1" dirty="0" smtClean="0">
              <a:solidFill>
                <a:schemeClr val="bg1"/>
              </a:solidFill>
            </a:rPr>
            <a:t> and assessment criteria</a:t>
          </a:r>
          <a:r>
            <a:rPr lang="kk-KZ" sz="1600" b="1" dirty="0" smtClean="0">
              <a:solidFill>
                <a:schemeClr val="bg1"/>
              </a:solidFill>
            </a:rPr>
            <a:t> .</a:t>
          </a:r>
        </a:p>
        <a:p>
          <a:r>
            <a:rPr lang="kk-KZ" sz="1600" b="1" dirty="0" smtClean="0">
              <a:solidFill>
                <a:schemeClr val="bg1"/>
              </a:solidFill>
            </a:rPr>
            <a:t>This feedback have changed my points of view to planning lesson. </a:t>
          </a:r>
        </a:p>
        <a:p>
          <a:endParaRPr lang="kk-KZ" sz="1600" b="1" dirty="0" smtClean="0">
            <a:solidFill>
              <a:schemeClr val="bg1"/>
            </a:solidFill>
          </a:endParaRPr>
        </a:p>
      </dgm:t>
    </dgm:pt>
    <dgm:pt modelId="{237E4B37-DB3E-4747-9D6A-05F1604C08C8}" type="sibTrans" cxnId="{2D9D9B9A-677F-4D54-A259-D9BA991F9DEC}">
      <dgm:prSet/>
      <dgm:spPr/>
      <dgm:t>
        <a:bodyPr/>
        <a:lstStyle/>
        <a:p>
          <a:endParaRPr lang="ru-RU"/>
        </a:p>
      </dgm:t>
    </dgm:pt>
    <dgm:pt modelId="{9BFD1552-453C-4D15-9410-6AD25ABD599E}" type="parTrans" cxnId="{2D9D9B9A-677F-4D54-A259-D9BA991F9DEC}">
      <dgm:prSet/>
      <dgm:spPr/>
      <dgm:t>
        <a:bodyPr/>
        <a:lstStyle/>
        <a:p>
          <a:endParaRPr lang="ru-RU"/>
        </a:p>
      </dgm:t>
    </dgm:pt>
    <dgm:pt modelId="{8D154780-D173-4CE4-AE4D-A923CBD08DD4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kk-KZ" sz="1800" b="1" u="sng" dirty="0" smtClean="0">
              <a:solidFill>
                <a:schemeClr val="bg1"/>
              </a:solidFill>
            </a:rPr>
            <a:t>Use </a:t>
          </a:r>
          <a:r>
            <a:rPr lang="kk-KZ" sz="1800" b="1" u="sng" dirty="0" smtClean="0">
              <a:solidFill>
                <a:schemeClr val="bg1"/>
              </a:solidFill>
            </a:rPr>
            <a:t>in practice</a:t>
          </a:r>
        </a:p>
        <a:p>
          <a:r>
            <a:rPr lang="kk-KZ" sz="1600" b="1" dirty="0" smtClean="0">
              <a:solidFill>
                <a:schemeClr val="bg1"/>
              </a:solidFill>
            </a:rPr>
            <a:t>I connect my lesson with </a:t>
          </a:r>
          <a:r>
            <a:rPr lang="en-US" sz="1600" b="1" dirty="0" smtClean="0">
              <a:solidFill>
                <a:schemeClr val="bg1"/>
              </a:solidFill>
            </a:rPr>
            <a:t>value links of</a:t>
          </a:r>
          <a:r>
            <a:rPr lang="kk-KZ" sz="1600" b="1" dirty="0" smtClean="0">
              <a:solidFill>
                <a:schemeClr val="bg1"/>
              </a:solidFill>
            </a:rPr>
            <a:t> </a:t>
          </a:r>
          <a:r>
            <a:rPr lang="kk-KZ" sz="1600" b="1" dirty="0" smtClean="0">
              <a:solidFill>
                <a:schemeClr val="bg1"/>
              </a:solidFill>
            </a:rPr>
            <a:t>“Mangilik Yel”, because value exert major influence on the behaviour of individual and groups and serve as broad guidelines in all situations. </a:t>
          </a:r>
          <a:endParaRPr lang="en-US" sz="1600" b="1" dirty="0" smtClean="0">
            <a:solidFill>
              <a:schemeClr val="bg1"/>
            </a:solidFill>
          </a:endParaRPr>
        </a:p>
        <a:p>
          <a:r>
            <a:rPr lang="kk-KZ" sz="1600" b="1" dirty="0" smtClean="0">
              <a:solidFill>
                <a:schemeClr val="bg1"/>
              </a:solidFill>
            </a:rPr>
            <a:t>In the future,I</a:t>
          </a:r>
          <a:r>
            <a:rPr lang="en-US" sz="1600" b="1" dirty="0" smtClean="0">
              <a:solidFill>
                <a:schemeClr val="bg1"/>
              </a:solidFill>
            </a:rPr>
            <a:t> will </a:t>
          </a:r>
          <a:r>
            <a:rPr lang="kk-KZ" sz="1600" b="1" dirty="0" smtClean="0">
              <a:solidFill>
                <a:schemeClr val="bg1"/>
              </a:solidFill>
            </a:rPr>
            <a:t>use this updated programme </a:t>
          </a:r>
          <a:r>
            <a:rPr lang="en-US" sz="1600" b="1" dirty="0" smtClean="0">
              <a:solidFill>
                <a:schemeClr val="bg1"/>
              </a:solidFill>
            </a:rPr>
            <a:t>in</a:t>
          </a:r>
          <a:r>
            <a:rPr lang="kk-KZ" sz="1600" b="1" dirty="0" smtClean="0">
              <a:solidFill>
                <a:schemeClr val="bg1"/>
              </a:solidFill>
            </a:rPr>
            <a:t> my lessons </a:t>
          </a:r>
          <a:r>
            <a:rPr lang="en-US" sz="1600" b="1" dirty="0" smtClean="0">
              <a:solidFill>
                <a:schemeClr val="bg1"/>
              </a:solidFill>
            </a:rPr>
            <a:t>.</a:t>
          </a:r>
          <a:endParaRPr lang="ru-RU" sz="1600" b="1" dirty="0">
            <a:solidFill>
              <a:schemeClr val="bg1"/>
            </a:solidFill>
          </a:endParaRPr>
        </a:p>
      </dgm:t>
    </dgm:pt>
    <dgm:pt modelId="{A6F5E65E-4C2B-4F49-86B5-FFD7A770846E}" type="sibTrans" cxnId="{6C51149A-6D18-41F2-B90F-7F5E6F748759}">
      <dgm:prSet/>
      <dgm:spPr/>
      <dgm:t>
        <a:bodyPr/>
        <a:lstStyle/>
        <a:p>
          <a:endParaRPr lang="ru-RU"/>
        </a:p>
      </dgm:t>
    </dgm:pt>
    <dgm:pt modelId="{A983D6D4-C69C-4CAC-8AF9-6D8D033E6235}" type="parTrans" cxnId="{6C51149A-6D18-41F2-B90F-7F5E6F748759}">
      <dgm:prSet/>
      <dgm:spPr/>
      <dgm:t>
        <a:bodyPr/>
        <a:lstStyle/>
        <a:p>
          <a:endParaRPr lang="ru-RU"/>
        </a:p>
      </dgm:t>
    </dgm:pt>
    <dgm:pt modelId="{A9199AD2-E5F8-49AD-8E54-C722979F8D85}" type="pres">
      <dgm:prSet presAssocID="{09AAFABD-67B1-4C5B-BA99-CD4FAB2D9A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E79941-DC89-4BBD-9AFC-BB6BAD41FC5B}" type="pres">
      <dgm:prSet presAssocID="{B2325914-EB38-47A1-B30C-92BED250CAEA}" presName="node" presStyleLbl="node1" presStyleIdx="0" presStyleCnt="3" custScaleX="132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9F4F7B-8071-4102-872E-B5CF1A0C0434}" type="pres">
      <dgm:prSet presAssocID="{2E37BA42-B974-4DE4-93DE-28A881F56B79}" presName="sibTrans" presStyleCnt="0"/>
      <dgm:spPr/>
    </dgm:pt>
    <dgm:pt modelId="{FD41726B-1F0A-4558-BDB5-22865AFD8A65}" type="pres">
      <dgm:prSet presAssocID="{5F7B12A1-1424-4777-8BF6-E76E6A4874D5}" presName="node" presStyleLbl="node1" presStyleIdx="1" presStyleCnt="3" custScaleX="155774" custLinFactNeighborX="-29301">
        <dgm:presLayoutVars>
          <dgm:bulletEnabled val="1"/>
        </dgm:presLayoutVars>
      </dgm:prSet>
      <dgm:spPr>
        <a:prstGeom prst="flowChartProcess">
          <a:avLst/>
        </a:prstGeom>
      </dgm:spPr>
      <dgm:t>
        <a:bodyPr/>
        <a:lstStyle/>
        <a:p>
          <a:endParaRPr lang="ru-RU"/>
        </a:p>
      </dgm:t>
    </dgm:pt>
    <dgm:pt modelId="{6C785FC7-D5B8-4CE7-9B95-A9EBEE661661}" type="pres">
      <dgm:prSet presAssocID="{237E4B37-DB3E-4747-9D6A-05F1604C08C8}" presName="sibTrans" presStyleCnt="0"/>
      <dgm:spPr/>
    </dgm:pt>
    <dgm:pt modelId="{6A1FA709-FFEC-43EF-BAD1-8FFB649778D2}" type="pres">
      <dgm:prSet presAssocID="{8D154780-D173-4CE4-AE4D-A923CBD08DD4}" presName="node" presStyleLbl="node1" presStyleIdx="2" presStyleCnt="3" custScaleX="116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51149A-6D18-41F2-B90F-7F5E6F748759}" srcId="{09AAFABD-67B1-4C5B-BA99-CD4FAB2D9AEF}" destId="{8D154780-D173-4CE4-AE4D-A923CBD08DD4}" srcOrd="2" destOrd="0" parTransId="{A983D6D4-C69C-4CAC-8AF9-6D8D033E6235}" sibTransId="{A6F5E65E-4C2B-4F49-86B5-FFD7A770846E}"/>
    <dgm:cxn modelId="{93348D9F-3F59-4DF6-84D4-0BE314046BCB}" type="presOf" srcId="{09AAFABD-67B1-4C5B-BA99-CD4FAB2D9AEF}" destId="{A9199AD2-E5F8-49AD-8E54-C722979F8D85}" srcOrd="0" destOrd="0" presId="urn:microsoft.com/office/officeart/2005/8/layout/hList6"/>
    <dgm:cxn modelId="{B0FAE228-7413-4237-9E75-41D83D008570}" type="presOf" srcId="{B2325914-EB38-47A1-B30C-92BED250CAEA}" destId="{DDE79941-DC89-4BBD-9AFC-BB6BAD41FC5B}" srcOrd="0" destOrd="0" presId="urn:microsoft.com/office/officeart/2005/8/layout/hList6"/>
    <dgm:cxn modelId="{EB18938C-761C-42AE-B614-F93CB1EDF459}" type="presOf" srcId="{8D154780-D173-4CE4-AE4D-A923CBD08DD4}" destId="{6A1FA709-FFEC-43EF-BAD1-8FFB649778D2}" srcOrd="0" destOrd="0" presId="urn:microsoft.com/office/officeart/2005/8/layout/hList6"/>
    <dgm:cxn modelId="{DF00D728-683D-43B3-8165-0430115659E5}" srcId="{09AAFABD-67B1-4C5B-BA99-CD4FAB2D9AEF}" destId="{B2325914-EB38-47A1-B30C-92BED250CAEA}" srcOrd="0" destOrd="0" parTransId="{F76A4783-F5FE-4C45-929B-D24A497E25F9}" sibTransId="{2E37BA42-B974-4DE4-93DE-28A881F56B79}"/>
    <dgm:cxn modelId="{5D0B0010-4A6A-49BC-8C32-8B726ED7AE04}" type="presOf" srcId="{5F7B12A1-1424-4777-8BF6-E76E6A4874D5}" destId="{FD41726B-1F0A-4558-BDB5-22865AFD8A65}" srcOrd="0" destOrd="0" presId="urn:microsoft.com/office/officeart/2005/8/layout/hList6"/>
    <dgm:cxn modelId="{2D9D9B9A-677F-4D54-A259-D9BA991F9DEC}" srcId="{09AAFABD-67B1-4C5B-BA99-CD4FAB2D9AEF}" destId="{5F7B12A1-1424-4777-8BF6-E76E6A4874D5}" srcOrd="1" destOrd="0" parTransId="{9BFD1552-453C-4D15-9410-6AD25ABD599E}" sibTransId="{237E4B37-DB3E-4747-9D6A-05F1604C08C8}"/>
    <dgm:cxn modelId="{E90D131F-C219-497B-AE3F-9B3240235652}" type="presParOf" srcId="{A9199AD2-E5F8-49AD-8E54-C722979F8D85}" destId="{DDE79941-DC89-4BBD-9AFC-BB6BAD41FC5B}" srcOrd="0" destOrd="0" presId="urn:microsoft.com/office/officeart/2005/8/layout/hList6"/>
    <dgm:cxn modelId="{15AD76ED-E2EF-4A53-B4FD-BED795600E5A}" type="presParOf" srcId="{A9199AD2-E5F8-49AD-8E54-C722979F8D85}" destId="{FE9F4F7B-8071-4102-872E-B5CF1A0C0434}" srcOrd="1" destOrd="0" presId="urn:microsoft.com/office/officeart/2005/8/layout/hList6"/>
    <dgm:cxn modelId="{321D52C3-D840-482C-91F1-FFB47E62D9CB}" type="presParOf" srcId="{A9199AD2-E5F8-49AD-8E54-C722979F8D85}" destId="{FD41726B-1F0A-4558-BDB5-22865AFD8A65}" srcOrd="2" destOrd="0" presId="urn:microsoft.com/office/officeart/2005/8/layout/hList6"/>
    <dgm:cxn modelId="{B8BC534D-6D96-401B-A3D4-E3ED367E08F8}" type="presParOf" srcId="{A9199AD2-E5F8-49AD-8E54-C722979F8D85}" destId="{6C785FC7-D5B8-4CE7-9B95-A9EBEE661661}" srcOrd="3" destOrd="0" presId="urn:microsoft.com/office/officeart/2005/8/layout/hList6"/>
    <dgm:cxn modelId="{4D25A043-3AB5-4F78-B69F-A9C138F7856F}" type="presParOf" srcId="{A9199AD2-E5F8-49AD-8E54-C722979F8D85}" destId="{6A1FA709-FFEC-43EF-BAD1-8FFB649778D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95B02-0B9B-49FE-A9F4-57432012CC51}">
      <dsp:nvSpPr>
        <dsp:cNvPr id="0" name=""/>
        <dsp:cNvSpPr/>
      </dsp:nvSpPr>
      <dsp:spPr>
        <a:xfrm>
          <a:off x="0" y="77270"/>
          <a:ext cx="4070826" cy="684626"/>
        </a:xfrm>
        <a:prstGeom prst="flowChartAlternateProcess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kern="1200" dirty="0" smtClean="0"/>
            <a:t>Learning objectives</a:t>
          </a:r>
          <a:endParaRPr lang="ru-RU" sz="3400" kern="1200" dirty="0"/>
        </a:p>
      </dsp:txBody>
      <dsp:txXfrm>
        <a:off x="33420" y="110690"/>
        <a:ext cx="4003986" cy="617786"/>
      </dsp:txXfrm>
    </dsp:sp>
    <dsp:sp modelId="{C1E85BE3-BC54-4652-A1C9-9EFA93D9977A}">
      <dsp:nvSpPr>
        <dsp:cNvPr id="0" name=""/>
        <dsp:cNvSpPr/>
      </dsp:nvSpPr>
      <dsp:spPr>
        <a:xfrm>
          <a:off x="1987" y="829889"/>
          <a:ext cx="1355616" cy="2259891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L8 understand the main points in texts on a limited range of unfamiliar general and curricular topics.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8161" y="896063"/>
        <a:ext cx="1223268" cy="2127543"/>
      </dsp:txXfrm>
    </dsp:sp>
    <dsp:sp modelId="{DAD8B407-0FD4-4EE9-8753-8EF16D4A93F2}">
      <dsp:nvSpPr>
        <dsp:cNvPr id="0" name=""/>
        <dsp:cNvSpPr/>
      </dsp:nvSpPr>
      <dsp:spPr>
        <a:xfrm>
          <a:off x="1357604" y="829889"/>
          <a:ext cx="1355616" cy="2259891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R6 recognise the attitude or opinion of the writer in short texts on a limited range of general  and curricular </a:t>
          </a: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topics.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23778" y="896063"/>
        <a:ext cx="1223268" cy="2127543"/>
      </dsp:txXfrm>
    </dsp:sp>
    <dsp:sp modelId="{1FFD41DC-99B5-4F02-BC4B-6539B86E4892}">
      <dsp:nvSpPr>
        <dsp:cNvPr id="0" name=""/>
        <dsp:cNvSpPr/>
      </dsp:nvSpPr>
      <dsp:spPr>
        <a:xfrm>
          <a:off x="2713221" y="792087"/>
          <a:ext cx="1355616" cy="2335495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S1  provide basic information about themselves and others at sentence level on an increasing  range of general </a:t>
          </a: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topics.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79395" y="858261"/>
        <a:ext cx="1223268" cy="2203147"/>
      </dsp:txXfrm>
    </dsp:sp>
    <dsp:sp modelId="{73CEB0CB-5BD4-42AB-8400-211A55C7BF0F}">
      <dsp:nvSpPr>
        <dsp:cNvPr id="0" name=""/>
        <dsp:cNvSpPr/>
      </dsp:nvSpPr>
      <dsp:spPr>
        <a:xfrm>
          <a:off x="0" y="3003231"/>
          <a:ext cx="4070826" cy="23186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90836-07CD-479E-ADF0-14A508BAB6AF}">
      <dsp:nvSpPr>
        <dsp:cNvPr id="0" name=""/>
        <dsp:cNvSpPr/>
      </dsp:nvSpPr>
      <dsp:spPr>
        <a:xfrm>
          <a:off x="0" y="82060"/>
          <a:ext cx="4429156" cy="662733"/>
        </a:xfrm>
        <a:prstGeom prst="flowChartAlternateProcess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kern="1200" dirty="0" smtClean="0"/>
            <a:t>Lesson objectives</a:t>
          </a:r>
          <a:endParaRPr lang="ru-RU" sz="3400" kern="1200" dirty="0"/>
        </a:p>
      </dsp:txBody>
      <dsp:txXfrm>
        <a:off x="32351" y="114411"/>
        <a:ext cx="4364454" cy="598031"/>
      </dsp:txXfrm>
    </dsp:sp>
    <dsp:sp modelId="{5D17DAF3-0B5D-4F20-9D99-55B5FACF5132}">
      <dsp:nvSpPr>
        <dsp:cNvPr id="0" name=""/>
        <dsp:cNvSpPr/>
      </dsp:nvSpPr>
      <dsp:spPr>
        <a:xfrm>
          <a:off x="2232" y="792084"/>
          <a:ext cx="1654264" cy="2314706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All learners will be able to:</a:t>
          </a: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To listen and read  the text correctly, learn topical vocabulary</a:t>
          </a: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To understand general information by reading the text</a:t>
          </a: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985" y="872837"/>
        <a:ext cx="1492758" cy="2153200"/>
      </dsp:txXfrm>
    </dsp:sp>
    <dsp:sp modelId="{92FDFFC3-9FE1-487F-81BD-2B8AA109B232}">
      <dsp:nvSpPr>
        <dsp:cNvPr id="0" name=""/>
        <dsp:cNvSpPr/>
      </dsp:nvSpPr>
      <dsp:spPr>
        <a:xfrm>
          <a:off x="1656496" y="792084"/>
          <a:ext cx="1317068" cy="2314706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Most learners will be able to:</a:t>
          </a:r>
          <a:endParaRPr lang="kk-KZ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To read the text and complete the sentences with answers.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0789" y="856377"/>
        <a:ext cx="1188482" cy="2186120"/>
      </dsp:txXfrm>
    </dsp:sp>
    <dsp:sp modelId="{ED5FEE15-7B37-4A63-9291-E1EA9CE82B0C}">
      <dsp:nvSpPr>
        <dsp:cNvPr id="0" name=""/>
        <dsp:cNvSpPr/>
      </dsp:nvSpPr>
      <dsp:spPr>
        <a:xfrm>
          <a:off x="2973564" y="792084"/>
          <a:ext cx="1453358" cy="2314706"/>
        </a:xfrm>
        <a:prstGeom prst="flowChartAlternateProcess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Some learners will be able to:</a:t>
          </a:r>
          <a:endParaRPr lang="ru-RU" sz="14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To make a  dialogue without support.  </a:t>
          </a:r>
          <a:r>
            <a:rPr lang="en-GB" sz="1400" b="1" kern="1200" dirty="0" smtClean="0">
              <a:latin typeface="Times New Roman" pitchFamily="18" charset="0"/>
              <a:cs typeface="Times New Roman" pitchFamily="18" charset="0"/>
            </a:rPr>
            <a:t>Using new language structure.</a:t>
          </a: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To explain opinions fluently.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44510" y="863030"/>
        <a:ext cx="1311466" cy="2172814"/>
      </dsp:txXfrm>
    </dsp:sp>
    <dsp:sp modelId="{3E0F1879-2CB1-411D-B011-1DDBA595A1F8}">
      <dsp:nvSpPr>
        <dsp:cNvPr id="0" name=""/>
        <dsp:cNvSpPr/>
      </dsp:nvSpPr>
      <dsp:spPr>
        <a:xfrm>
          <a:off x="0" y="2989960"/>
          <a:ext cx="4429156" cy="23122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B7F95-A2F4-4C93-BF77-6C3A2612172F}">
      <dsp:nvSpPr>
        <dsp:cNvPr id="0" name=""/>
        <dsp:cNvSpPr/>
      </dsp:nvSpPr>
      <dsp:spPr>
        <a:xfrm>
          <a:off x="0" y="-6581"/>
          <a:ext cx="8501122" cy="626404"/>
        </a:xfrm>
        <a:prstGeom prst="flowChartOffpageConnector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Language objectives</a:t>
          </a:r>
          <a:endParaRPr lang="ru-RU" sz="2200" kern="1200" dirty="0"/>
        </a:p>
      </dsp:txBody>
      <dsp:txXfrm>
        <a:off x="0" y="-6581"/>
        <a:ext cx="8501122" cy="501123"/>
      </dsp:txXfrm>
    </dsp:sp>
    <dsp:sp modelId="{79A2EBA8-2A4F-45BD-A443-E793A7D95425}">
      <dsp:nvSpPr>
        <dsp:cNvPr id="0" name=""/>
        <dsp:cNvSpPr/>
      </dsp:nvSpPr>
      <dsp:spPr>
        <a:xfrm>
          <a:off x="632" y="584613"/>
          <a:ext cx="1711658" cy="1304259"/>
        </a:xfrm>
        <a:prstGeom prst="flowChartAlternateProcess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Vocabulary related to sport.</a:t>
          </a:r>
          <a:endParaRPr lang="ru-RU" sz="1600" kern="1200" dirty="0"/>
        </a:p>
      </dsp:txBody>
      <dsp:txXfrm>
        <a:off x="64299" y="648280"/>
        <a:ext cx="1584324" cy="1176925"/>
      </dsp:txXfrm>
    </dsp:sp>
    <dsp:sp modelId="{5B93B91C-EB91-4CF0-8A06-B0A67A1C1962}">
      <dsp:nvSpPr>
        <dsp:cNvPr id="0" name=""/>
        <dsp:cNvSpPr/>
      </dsp:nvSpPr>
      <dsp:spPr>
        <a:xfrm>
          <a:off x="1712291" y="755883"/>
          <a:ext cx="2473959" cy="961721"/>
        </a:xfrm>
        <a:prstGeom prst="flowChartAlternateProcess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To talk and read about sport activities and winners of KZ and the UK</a:t>
          </a:r>
          <a:endParaRPr lang="ru-RU" sz="1600" kern="1200" dirty="0"/>
        </a:p>
      </dsp:txBody>
      <dsp:txXfrm>
        <a:off x="1759237" y="802829"/>
        <a:ext cx="2380067" cy="867829"/>
      </dsp:txXfrm>
    </dsp:sp>
    <dsp:sp modelId="{B0D7D663-BCC9-4DBF-896F-47252D5385D8}">
      <dsp:nvSpPr>
        <dsp:cNvPr id="0" name=""/>
        <dsp:cNvSpPr/>
      </dsp:nvSpPr>
      <dsp:spPr>
        <a:xfrm>
          <a:off x="4186250" y="770790"/>
          <a:ext cx="1840279" cy="931905"/>
        </a:xfrm>
        <a:prstGeom prst="flowChartAlternateProcess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To make a dialogue about sport.</a:t>
          </a:r>
          <a:endParaRPr lang="ru-RU" sz="1600" kern="1200" dirty="0"/>
        </a:p>
      </dsp:txBody>
      <dsp:txXfrm>
        <a:off x="4231741" y="816281"/>
        <a:ext cx="1749297" cy="840923"/>
      </dsp:txXfrm>
    </dsp:sp>
    <dsp:sp modelId="{9AC0F8C4-7C0E-4908-8CDC-5DA72081AA4D}">
      <dsp:nvSpPr>
        <dsp:cNvPr id="0" name=""/>
        <dsp:cNvSpPr/>
      </dsp:nvSpPr>
      <dsp:spPr>
        <a:xfrm>
          <a:off x="6026529" y="584613"/>
          <a:ext cx="2473959" cy="1304259"/>
        </a:xfrm>
        <a:prstGeom prst="flowChartAlternateProcess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Key words and </a:t>
          </a:r>
          <a:r>
            <a:rPr lang="en-US" sz="1400" kern="1200" dirty="0" err="1" smtClean="0"/>
            <a:t>phrases:games,involve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athlete,check</a:t>
          </a:r>
          <a:r>
            <a:rPr lang="en-US" sz="1400" kern="1200" dirty="0" smtClean="0"/>
            <a:t> out, cycling, in </a:t>
          </a:r>
          <a:r>
            <a:rPr lang="en-US" sz="1400" kern="1200" dirty="0" err="1" smtClean="0"/>
            <a:t>fact,bike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path,racing</a:t>
          </a:r>
          <a:r>
            <a:rPr lang="en-US" sz="1400" kern="1200" dirty="0" smtClean="0"/>
            <a:t> team, </a:t>
          </a:r>
          <a:r>
            <a:rPr lang="en-US" sz="1400" kern="1200" dirty="0" err="1" smtClean="0"/>
            <a:t>win,gold</a:t>
          </a:r>
          <a:r>
            <a:rPr lang="en-US" sz="1400" kern="1200" dirty="0" smtClean="0"/>
            <a:t> medal, winner, event, boxing, national team.</a:t>
          </a:r>
          <a:endParaRPr lang="ru-RU" sz="1400" kern="1200" dirty="0"/>
        </a:p>
      </dsp:txBody>
      <dsp:txXfrm>
        <a:off x="6090196" y="648280"/>
        <a:ext cx="2346625" cy="1176925"/>
      </dsp:txXfrm>
    </dsp:sp>
    <dsp:sp modelId="{8C43FC66-3BB2-49D1-801D-4FB400B2B0AE}">
      <dsp:nvSpPr>
        <dsp:cNvPr id="0" name=""/>
        <dsp:cNvSpPr/>
      </dsp:nvSpPr>
      <dsp:spPr>
        <a:xfrm>
          <a:off x="0" y="1866826"/>
          <a:ext cx="8501122" cy="14001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AEB26-1E53-4723-83C5-41C8CC932BF7}">
      <dsp:nvSpPr>
        <dsp:cNvPr id="0" name=""/>
        <dsp:cNvSpPr/>
      </dsp:nvSpPr>
      <dsp:spPr>
        <a:xfrm>
          <a:off x="1794056" y="763"/>
          <a:ext cx="4062102" cy="1034584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i="1" kern="1200" dirty="0" smtClean="0"/>
            <a:t>This method I use </a:t>
          </a:r>
          <a:r>
            <a:rPr lang="en-US" sz="1400" i="1" kern="1200" dirty="0" smtClean="0"/>
            <a:t>at the beginning of the lesson. It helps pupils to consolidate the material they have passed and develop their speech</a:t>
          </a:r>
          <a:r>
            <a:rPr lang="kk-KZ" sz="1400" i="1" kern="1200" dirty="0" smtClean="0"/>
            <a:t>.</a:t>
          </a:r>
          <a:r>
            <a:rPr lang="en-US" sz="1400" i="1" kern="1200" dirty="0" smtClean="0"/>
            <a:t>It develops writing skills.</a:t>
          </a:r>
          <a:endParaRPr lang="ru-RU" sz="1400" i="1" kern="1200" dirty="0"/>
        </a:p>
      </dsp:txBody>
      <dsp:txXfrm>
        <a:off x="1794056" y="130086"/>
        <a:ext cx="3674133" cy="775938"/>
      </dsp:txXfrm>
    </dsp:sp>
    <dsp:sp modelId="{F4474115-17A1-432A-AE60-35FCBE2DDAF0}">
      <dsp:nvSpPr>
        <dsp:cNvPr id="0" name=""/>
        <dsp:cNvSpPr/>
      </dsp:nvSpPr>
      <dsp:spPr>
        <a:xfrm>
          <a:off x="1725" y="123496"/>
          <a:ext cx="1792331" cy="78911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“Semantic card”</a:t>
          </a:r>
          <a:endParaRPr lang="ru-RU" sz="2200" kern="1200" dirty="0"/>
        </a:p>
      </dsp:txBody>
      <dsp:txXfrm>
        <a:off x="40247" y="162018"/>
        <a:ext cx="1715287" cy="712073"/>
      </dsp:txXfrm>
    </dsp:sp>
    <dsp:sp modelId="{6E33D2DB-7B3B-4A88-992E-1BD638B33313}">
      <dsp:nvSpPr>
        <dsp:cNvPr id="0" name=""/>
        <dsp:cNvSpPr/>
      </dsp:nvSpPr>
      <dsp:spPr>
        <a:xfrm>
          <a:off x="1790818" y="1020199"/>
          <a:ext cx="4067065" cy="959925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dirty="0" smtClean="0"/>
            <a:t>This strategy I use to check </a:t>
          </a:r>
          <a:r>
            <a:rPr lang="kk-KZ" sz="1300" i="1" kern="1200" dirty="0" smtClean="0"/>
            <a:t>vocabulary </a:t>
          </a:r>
          <a:r>
            <a:rPr lang="en-US" sz="1300" i="1" kern="1200" dirty="0" smtClean="0"/>
            <a:t>knowledge. I </a:t>
          </a:r>
          <a:r>
            <a:rPr lang="en-US" sz="1300" i="1" kern="1200" dirty="0" smtClean="0"/>
            <a:t>show</a:t>
          </a:r>
          <a:r>
            <a:rPr lang="kk-KZ" sz="1300" i="1" kern="1200" dirty="0" smtClean="0"/>
            <a:t> </a:t>
          </a:r>
          <a:r>
            <a:rPr lang="en-US" sz="1300" i="1" kern="1200" dirty="0" smtClean="0"/>
            <a:t>the pictures of </a:t>
          </a:r>
          <a:r>
            <a:rPr lang="kk-KZ" sz="1300" i="1" kern="1200" dirty="0" smtClean="0"/>
            <a:t>sport</a:t>
          </a:r>
          <a:r>
            <a:rPr lang="kk-KZ" sz="1300" i="1" kern="1200" dirty="0" smtClean="0"/>
            <a:t>. Two pupils hold stripe and other pupils hang pictures to that stripe. </a:t>
          </a:r>
          <a:endParaRPr lang="ru-RU" sz="1300" i="1" kern="1200" dirty="0"/>
        </a:p>
      </dsp:txBody>
      <dsp:txXfrm>
        <a:off x="1790818" y="1140190"/>
        <a:ext cx="3707093" cy="719943"/>
      </dsp:txXfrm>
    </dsp:sp>
    <dsp:sp modelId="{F7DA98EB-2B9E-4600-A6D9-23CEACAAAF99}">
      <dsp:nvSpPr>
        <dsp:cNvPr id="0" name=""/>
        <dsp:cNvSpPr/>
      </dsp:nvSpPr>
      <dsp:spPr>
        <a:xfrm>
          <a:off x="38444" y="1077815"/>
          <a:ext cx="1790688" cy="88673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“Hanging clothes”</a:t>
          </a:r>
          <a:endParaRPr lang="ru-RU" sz="2200" kern="1200" dirty="0"/>
        </a:p>
      </dsp:txBody>
      <dsp:txXfrm>
        <a:off x="81731" y="1121102"/>
        <a:ext cx="1704114" cy="8001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B2EDB-54AC-4DD9-A586-19A43D8951A5}">
      <dsp:nvSpPr>
        <dsp:cNvPr id="0" name=""/>
        <dsp:cNvSpPr/>
      </dsp:nvSpPr>
      <dsp:spPr>
        <a:xfrm>
          <a:off x="1792446" y="252"/>
          <a:ext cx="4064678" cy="986283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This strategy I use  after listening</a:t>
          </a:r>
          <a:r>
            <a:rPr lang="kk-KZ" sz="1400" i="1" kern="1200" dirty="0" smtClean="0"/>
            <a:t> and reading</a:t>
          </a:r>
          <a:r>
            <a:rPr lang="en-US" sz="1400" i="1" kern="1200" dirty="0" smtClean="0"/>
            <a:t> the </a:t>
          </a:r>
          <a:r>
            <a:rPr lang="kk-KZ" sz="1400" i="1" kern="1200" dirty="0" smtClean="0"/>
            <a:t>information</a:t>
          </a:r>
          <a:r>
            <a:rPr lang="en-US" sz="1400" i="1" kern="1200" dirty="0" smtClean="0"/>
            <a:t>.  </a:t>
          </a:r>
          <a:r>
            <a:rPr lang="en-US" sz="1400" i="1" kern="1200" dirty="0" smtClean="0"/>
            <a:t>It </a:t>
          </a:r>
          <a:r>
            <a:rPr lang="en-US" sz="1400" i="1" kern="1200" dirty="0" smtClean="0"/>
            <a:t>helps students share </a:t>
          </a:r>
          <a:r>
            <a:rPr lang="kk-KZ" sz="1400" i="1" kern="1200" dirty="0" smtClean="0"/>
            <a:t>new </a:t>
          </a:r>
          <a:r>
            <a:rPr lang="en-US" sz="1400" i="1" kern="1200" dirty="0" smtClean="0"/>
            <a:t>information and make friendship atmosphere with each other. Each group has 50% of information</a:t>
          </a:r>
          <a:r>
            <a:rPr lang="kk-KZ" sz="1400" i="1" kern="1200" dirty="0" smtClean="0"/>
            <a:t>.</a:t>
          </a:r>
          <a:r>
            <a:rPr lang="en-US" sz="1400" i="1" kern="1200" dirty="0" smtClean="0"/>
            <a:t> Develop reading and listening skills.</a:t>
          </a:r>
          <a:endParaRPr lang="ru-RU" sz="1400" i="1" kern="1200" dirty="0"/>
        </a:p>
      </dsp:txBody>
      <dsp:txXfrm>
        <a:off x="1792446" y="123537"/>
        <a:ext cx="3694822" cy="739713"/>
      </dsp:txXfrm>
    </dsp:sp>
    <dsp:sp modelId="{25C8AFCF-C2C6-4C7D-B983-19E749E146D2}">
      <dsp:nvSpPr>
        <dsp:cNvPr id="0" name=""/>
        <dsp:cNvSpPr/>
      </dsp:nvSpPr>
      <dsp:spPr>
        <a:xfrm>
          <a:off x="758" y="55815"/>
          <a:ext cx="1791688" cy="875159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/>
            <a:t>“Share information”</a:t>
          </a:r>
          <a:endParaRPr lang="ru-RU" sz="2100" kern="1200" dirty="0"/>
        </a:p>
      </dsp:txBody>
      <dsp:txXfrm>
        <a:off x="43480" y="98537"/>
        <a:ext cx="1706244" cy="789715"/>
      </dsp:txXfrm>
    </dsp:sp>
    <dsp:sp modelId="{21008119-E424-4BDA-8DB4-A177B6F5DF23}">
      <dsp:nvSpPr>
        <dsp:cNvPr id="0" name=""/>
        <dsp:cNvSpPr/>
      </dsp:nvSpPr>
      <dsp:spPr>
        <a:xfrm>
          <a:off x="1818536" y="1000127"/>
          <a:ext cx="4039347" cy="986283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In this strategy l</a:t>
          </a:r>
          <a:r>
            <a:rPr lang="kk-KZ" sz="1400" i="1" kern="1200" dirty="0" smtClean="0"/>
            <a:t>earners will circulate the room and find their corresponding question or answer. </a:t>
          </a:r>
          <a:r>
            <a:rPr lang="en-US" sz="1400" i="1" kern="1200" dirty="0" smtClean="0"/>
            <a:t>This strategy helps pupils to improve their intellectual system.</a:t>
          </a:r>
          <a:r>
            <a:rPr lang="en-US" sz="1400" kern="1200" dirty="0" smtClean="0"/>
            <a:t> </a:t>
          </a:r>
          <a:endParaRPr lang="ru-RU" sz="1400" kern="1200" dirty="0"/>
        </a:p>
      </dsp:txBody>
      <dsp:txXfrm>
        <a:off x="1818536" y="1123412"/>
        <a:ext cx="3669491" cy="739713"/>
      </dsp:txXfrm>
    </dsp:sp>
    <dsp:sp modelId="{3B833225-CC47-4172-BF46-C0AC4952FE40}">
      <dsp:nvSpPr>
        <dsp:cNvPr id="0" name=""/>
        <dsp:cNvSpPr/>
      </dsp:nvSpPr>
      <dsp:spPr>
        <a:xfrm>
          <a:off x="0" y="1000127"/>
          <a:ext cx="1812244" cy="98628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/>
            <a:t>“Partners”</a:t>
          </a:r>
          <a:endParaRPr lang="ru-RU" sz="2100" kern="1200" dirty="0"/>
        </a:p>
      </dsp:txBody>
      <dsp:txXfrm>
        <a:off x="48146" y="1048273"/>
        <a:ext cx="1715952" cy="8899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2849B-4013-45DA-9212-652BB3FE3133}">
      <dsp:nvSpPr>
        <dsp:cNvPr id="0" name=""/>
        <dsp:cNvSpPr/>
      </dsp:nvSpPr>
      <dsp:spPr>
        <a:xfrm>
          <a:off x="1825438" y="317"/>
          <a:ext cx="4032445" cy="874311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i="1" kern="1200" dirty="0" smtClean="0"/>
            <a:t>in this strategy I set students with questions. They must make a dialogue then provide them with a range of options. I combined this strategy with value links  of «Mangilik El</a:t>
          </a:r>
          <a:r>
            <a:rPr lang="kk-KZ" sz="1400" i="1" kern="1200" dirty="0" smtClean="0"/>
            <a:t>».</a:t>
          </a:r>
          <a:r>
            <a:rPr lang="en-US" sz="1400" i="1" kern="1200" dirty="0" smtClean="0"/>
            <a:t> Develop speaking skills.</a:t>
          </a:r>
          <a:endParaRPr lang="ru-RU" sz="1400" i="1" kern="1200" dirty="0"/>
        </a:p>
      </dsp:txBody>
      <dsp:txXfrm>
        <a:off x="1825438" y="109606"/>
        <a:ext cx="3704578" cy="655733"/>
      </dsp:txXfrm>
    </dsp:sp>
    <dsp:sp modelId="{DE29CBCE-6D18-4FD9-BB89-C9C248564EEF}">
      <dsp:nvSpPr>
        <dsp:cNvPr id="0" name=""/>
        <dsp:cNvSpPr/>
      </dsp:nvSpPr>
      <dsp:spPr>
        <a:xfrm>
          <a:off x="857" y="8062"/>
          <a:ext cx="1823724" cy="8588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“Options”</a:t>
          </a:r>
          <a:endParaRPr lang="ru-RU" sz="2200" kern="1200" dirty="0"/>
        </a:p>
      </dsp:txBody>
      <dsp:txXfrm>
        <a:off x="42781" y="49986"/>
        <a:ext cx="1739876" cy="774973"/>
      </dsp:txXfrm>
    </dsp:sp>
    <dsp:sp modelId="{416D81CB-5A36-4BB6-ABC5-6987A4C55AEF}">
      <dsp:nvSpPr>
        <dsp:cNvPr id="0" name=""/>
        <dsp:cNvSpPr/>
      </dsp:nvSpPr>
      <dsp:spPr>
        <a:xfrm>
          <a:off x="1825438" y="960445"/>
          <a:ext cx="4032445" cy="857240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This strategy</a:t>
          </a:r>
          <a:r>
            <a:rPr lang="kk-KZ" sz="1400" i="1" kern="1200" dirty="0" smtClean="0"/>
            <a:t> is a digram that shows all possible logical relations between a finite collection of different sets. Here </a:t>
          </a:r>
          <a:r>
            <a:rPr lang="en-US" sz="1400" i="1" kern="1200" dirty="0" smtClean="0"/>
            <a:t>pupils</a:t>
          </a:r>
          <a:r>
            <a:rPr lang="kk-KZ" sz="1400" i="1" kern="1200" dirty="0" smtClean="0"/>
            <a:t> should speak about sports in Kazakhstan and the UK.  </a:t>
          </a:r>
          <a:endParaRPr lang="ru-RU" sz="1400" i="1" kern="1200" dirty="0"/>
        </a:p>
      </dsp:txBody>
      <dsp:txXfrm>
        <a:off x="1825438" y="1067600"/>
        <a:ext cx="3710980" cy="642930"/>
      </dsp:txXfrm>
    </dsp:sp>
    <dsp:sp modelId="{38375503-D243-4DCB-B4C8-36F948813121}">
      <dsp:nvSpPr>
        <dsp:cNvPr id="0" name=""/>
        <dsp:cNvSpPr/>
      </dsp:nvSpPr>
      <dsp:spPr>
        <a:xfrm>
          <a:off x="857" y="939686"/>
          <a:ext cx="1823724" cy="87768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“Venn diagramm</a:t>
          </a:r>
          <a:r>
            <a:rPr lang="kk-KZ" sz="2000" kern="1200" dirty="0" smtClean="0"/>
            <a:t>”</a:t>
          </a:r>
          <a:endParaRPr lang="ru-RU" sz="2000" kern="1200" dirty="0"/>
        </a:p>
      </dsp:txBody>
      <dsp:txXfrm>
        <a:off x="43702" y="982531"/>
        <a:ext cx="1738034" cy="7919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46A4C-A6C0-4247-9A07-458EB4A6918D}">
      <dsp:nvSpPr>
        <dsp:cNvPr id="0" name=""/>
        <dsp:cNvSpPr/>
      </dsp:nvSpPr>
      <dsp:spPr>
        <a:xfrm>
          <a:off x="0" y="0"/>
          <a:ext cx="5643602" cy="5643602"/>
        </a:xfrm>
        <a:prstGeom prst="star6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7D25A-E9C5-449D-B53A-613DEAFC8798}">
      <dsp:nvSpPr>
        <dsp:cNvPr id="0" name=""/>
        <dsp:cNvSpPr/>
      </dsp:nvSpPr>
      <dsp:spPr>
        <a:xfrm>
          <a:off x="3857639" y="568892"/>
          <a:ext cx="4440086" cy="1295766"/>
        </a:xfrm>
        <a:prstGeom prst="roundRect">
          <a:avLst/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bg1"/>
              </a:solidFill>
            </a:rPr>
            <a:t>Most support: </a:t>
          </a:r>
          <a:endParaRPr lang="ru-RU" sz="1900" kern="1200" dirty="0" smtClean="0">
            <a:solidFill>
              <a:schemeClr val="bg1"/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bg1"/>
              </a:solidFill>
            </a:rPr>
            <a:t>Read  the text correctly and learn topical vocabulary.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3920893" y="632146"/>
        <a:ext cx="4313578" cy="1169258"/>
      </dsp:txXfrm>
    </dsp:sp>
    <dsp:sp modelId="{80A4E3D9-DA42-4296-8C27-D0A24A232248}">
      <dsp:nvSpPr>
        <dsp:cNvPr id="0" name=""/>
        <dsp:cNvSpPr/>
      </dsp:nvSpPr>
      <dsp:spPr>
        <a:xfrm>
          <a:off x="3857658" y="1985272"/>
          <a:ext cx="4496175" cy="1355196"/>
        </a:xfrm>
        <a:prstGeom prst="roundRect">
          <a:avLst/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bg1"/>
              </a:solidFill>
            </a:rPr>
            <a:t>Some support: </a:t>
          </a:r>
          <a:endParaRPr lang="ru-RU" sz="1900" kern="1200" dirty="0" smtClean="0">
            <a:solidFill>
              <a:schemeClr val="bg1"/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bg1"/>
              </a:solidFill>
            </a:rPr>
            <a:t>Read the sentences and find True or False of them.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3923813" y="2051427"/>
        <a:ext cx="4363865" cy="1222886"/>
      </dsp:txXfrm>
    </dsp:sp>
    <dsp:sp modelId="{E6ECDC11-BCEC-4DB9-A1EB-3F150A56BA39}">
      <dsp:nvSpPr>
        <dsp:cNvPr id="0" name=""/>
        <dsp:cNvSpPr/>
      </dsp:nvSpPr>
      <dsp:spPr>
        <a:xfrm>
          <a:off x="3714794" y="3513541"/>
          <a:ext cx="4632161" cy="1493048"/>
        </a:xfrm>
        <a:prstGeom prst="roundRect">
          <a:avLst/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bg1"/>
              </a:solidFill>
            </a:rPr>
            <a:t>Minimal support:</a:t>
          </a:r>
          <a:endParaRPr lang="ru-RU" sz="1900" kern="1200" dirty="0" smtClean="0">
            <a:solidFill>
              <a:schemeClr val="bg1"/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bg1"/>
              </a:solidFill>
            </a:rPr>
            <a:t>Tell the whole class your understanding without support. Using new language structure.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3787679" y="3586426"/>
        <a:ext cx="4486391" cy="13472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8C632-1F12-43BC-928B-D91DCEB7AF6B}">
      <dsp:nvSpPr>
        <dsp:cNvPr id="0" name=""/>
        <dsp:cNvSpPr/>
      </dsp:nvSpPr>
      <dsp:spPr>
        <a:xfrm>
          <a:off x="1149787" y="758463"/>
          <a:ext cx="4076525" cy="4068713"/>
        </a:xfrm>
        <a:prstGeom prst="blockArc">
          <a:avLst>
            <a:gd name="adj1" fmla="val 11014421"/>
            <a:gd name="adj2" fmla="val 16611677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B2D898-9B2C-4AD2-BC20-45C45E073BAF}">
      <dsp:nvSpPr>
        <dsp:cNvPr id="0" name=""/>
        <dsp:cNvSpPr/>
      </dsp:nvSpPr>
      <dsp:spPr>
        <a:xfrm>
          <a:off x="1156451" y="568327"/>
          <a:ext cx="4068713" cy="4068713"/>
        </a:xfrm>
        <a:prstGeom prst="blockArc">
          <a:avLst>
            <a:gd name="adj1" fmla="val 5004234"/>
            <a:gd name="adj2" fmla="val 10685321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704E0-C993-43BE-AAD7-5ECB1AB0BA3B}">
      <dsp:nvSpPr>
        <dsp:cNvPr id="0" name=""/>
        <dsp:cNvSpPr/>
      </dsp:nvSpPr>
      <dsp:spPr>
        <a:xfrm>
          <a:off x="1491274" y="558032"/>
          <a:ext cx="4068713" cy="4068713"/>
        </a:xfrm>
        <a:prstGeom prst="blockArc">
          <a:avLst>
            <a:gd name="adj1" fmla="val 146512"/>
            <a:gd name="adj2" fmla="val 558444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75F27-5712-454F-A2AD-5949CB78740D}">
      <dsp:nvSpPr>
        <dsp:cNvPr id="0" name=""/>
        <dsp:cNvSpPr/>
      </dsp:nvSpPr>
      <dsp:spPr>
        <a:xfrm>
          <a:off x="1622778" y="871891"/>
          <a:ext cx="4068713" cy="4068713"/>
        </a:xfrm>
        <a:prstGeom prst="blockArc">
          <a:avLst>
            <a:gd name="adj1" fmla="val 16022647"/>
            <a:gd name="adj2" fmla="val 2137952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9C4AE-BC0A-45F4-963F-2C123B2422C5}">
      <dsp:nvSpPr>
        <dsp:cNvPr id="0" name=""/>
        <dsp:cNvSpPr/>
      </dsp:nvSpPr>
      <dsp:spPr>
        <a:xfrm>
          <a:off x="2143113" y="1643074"/>
          <a:ext cx="2266160" cy="187447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C00000"/>
              </a:solidFill>
            </a:rPr>
            <a:t>Assessment criteria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2474984" y="1917584"/>
        <a:ext cx="1602418" cy="1325451"/>
      </dsp:txXfrm>
    </dsp:sp>
    <dsp:sp modelId="{205F8FE2-795A-4C99-80E5-A5FB15722A86}">
      <dsp:nvSpPr>
        <dsp:cNvPr id="0" name=""/>
        <dsp:cNvSpPr/>
      </dsp:nvSpPr>
      <dsp:spPr>
        <a:xfrm>
          <a:off x="2267022" y="152516"/>
          <a:ext cx="2316841" cy="1334829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Self-assessment</a:t>
          </a:r>
        </a:p>
      </dsp:txBody>
      <dsp:txXfrm>
        <a:off x="2606316" y="347997"/>
        <a:ext cx="1638253" cy="943867"/>
      </dsp:txXfrm>
    </dsp:sp>
    <dsp:sp modelId="{F34A96A5-9723-4317-B134-D341C07D88C7}">
      <dsp:nvSpPr>
        <dsp:cNvPr id="0" name=""/>
        <dsp:cNvSpPr/>
      </dsp:nvSpPr>
      <dsp:spPr>
        <a:xfrm>
          <a:off x="4500560" y="1714512"/>
          <a:ext cx="2020772" cy="1925078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Peer</a:t>
          </a:r>
          <a:r>
            <a:rPr lang="en-US" sz="20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-</a:t>
          </a:r>
          <a:r>
            <a:rPr lang="en-US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assessment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bg1"/>
            </a:solidFill>
          </a:endParaRPr>
        </a:p>
      </dsp:txBody>
      <dsp:txXfrm>
        <a:off x="4796495" y="1996433"/>
        <a:ext cx="1428902" cy="1361236"/>
      </dsp:txXfrm>
    </dsp:sp>
    <dsp:sp modelId="{6A2FC55C-49E7-401F-A159-13C79915A730}">
      <dsp:nvSpPr>
        <dsp:cNvPr id="0" name=""/>
        <dsp:cNvSpPr/>
      </dsp:nvSpPr>
      <dsp:spPr>
        <a:xfrm>
          <a:off x="2309084" y="3801883"/>
          <a:ext cx="2219966" cy="1549533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C00000"/>
              </a:solidFill>
            </a:rPr>
            <a:t>Signal cards.</a:t>
          </a:r>
          <a:endParaRPr lang="kk-KZ" sz="2000" b="1" kern="1200" dirty="0" smtClean="0">
            <a:solidFill>
              <a:srgbClr val="C0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C00000"/>
              </a:solidFill>
            </a:rPr>
            <a:t>“Finger correction”</a:t>
          </a:r>
          <a:endParaRPr lang="ru-RU" sz="2000" b="1" kern="1200" dirty="0">
            <a:solidFill>
              <a:srgbClr val="C00000"/>
            </a:solidFill>
          </a:endParaRPr>
        </a:p>
      </dsp:txBody>
      <dsp:txXfrm>
        <a:off x="2634190" y="4028807"/>
        <a:ext cx="1569754" cy="1095685"/>
      </dsp:txXfrm>
    </dsp:sp>
    <dsp:sp modelId="{8F20825F-3BEA-400D-B1AE-67D7187581E6}">
      <dsp:nvSpPr>
        <dsp:cNvPr id="0" name=""/>
        <dsp:cNvSpPr/>
      </dsp:nvSpPr>
      <dsp:spPr>
        <a:xfrm>
          <a:off x="285725" y="1785954"/>
          <a:ext cx="1838136" cy="1766008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C00000"/>
              </a:solidFill>
            </a:rPr>
            <a:t>Descriptors</a:t>
          </a:r>
          <a:endParaRPr lang="ru-RU" sz="2000" b="1" kern="1200" dirty="0" smtClean="0">
            <a:solidFill>
              <a:srgbClr val="C00000"/>
            </a:solidFill>
          </a:endParaRPr>
        </a:p>
      </dsp:txBody>
      <dsp:txXfrm>
        <a:off x="554914" y="2044580"/>
        <a:ext cx="1299758" cy="12487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79941-DC89-4BBD-9AFC-BB6BAD41FC5B}">
      <dsp:nvSpPr>
        <dsp:cNvPr id="0" name=""/>
        <dsp:cNvSpPr/>
      </dsp:nvSpPr>
      <dsp:spPr>
        <a:xfrm rot="16200000">
          <a:off x="-1514450" y="1516521"/>
          <a:ext cx="5715016" cy="2681973"/>
        </a:xfrm>
        <a:prstGeom prst="flowChartManualOperati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u="sng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Micro-teaching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put  a right learning objectives accurately.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By learning objectives set an assessment criteria.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give tasks belong to the learning objectives.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To write descriptors after tasks.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Feedback and Reflection.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6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2071" y="1143003"/>
        <a:ext cx="2681973" cy="3429010"/>
      </dsp:txXfrm>
    </dsp:sp>
    <dsp:sp modelId="{FD41726B-1F0A-4558-BDB5-22865AFD8A65}">
      <dsp:nvSpPr>
        <dsp:cNvPr id="0" name=""/>
        <dsp:cNvSpPr/>
      </dsp:nvSpPr>
      <dsp:spPr>
        <a:xfrm rot="16200000">
          <a:off x="1508216" y="1283016"/>
          <a:ext cx="5715016" cy="3148982"/>
        </a:xfrm>
        <a:prstGeom prst="flowChartProcess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>
            <a:schemeClr val="accent1">
              <a:alpha val="40000"/>
            </a:schemeClr>
          </a:glow>
          <a:reflection stA="99000" endPos="0" dir="5400000" sy="-100000" algn="bl" rotWithShape="0"/>
        </a:effectLst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u="sng" kern="1200" dirty="0" smtClean="0">
              <a:solidFill>
                <a:schemeClr val="bg1"/>
              </a:solidFill>
            </a:rPr>
            <a:t>Feedback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bg1"/>
              </a:solidFill>
            </a:rPr>
            <a:t>With the feedback of our trainer ,</a:t>
          </a:r>
          <a:r>
            <a:rPr lang="en-US" sz="1600" b="1" kern="1200" dirty="0" smtClean="0">
              <a:solidFill>
                <a:schemeClr val="bg1"/>
              </a:solidFill>
            </a:rPr>
            <a:t> </a:t>
          </a:r>
          <a:r>
            <a:rPr lang="kk-KZ" sz="1600" b="1" kern="1200" dirty="0" smtClean="0">
              <a:solidFill>
                <a:schemeClr val="bg1"/>
              </a:solidFill>
            </a:rPr>
            <a:t>I have learnt to use such methods as “options”, “partners”,</a:t>
          </a:r>
          <a:r>
            <a:rPr lang="en-US" sz="1600" b="1" kern="1200" dirty="0" smtClean="0">
              <a:solidFill>
                <a:schemeClr val="bg1"/>
              </a:solidFill>
            </a:rPr>
            <a:t> ‘just a minute’ ,</a:t>
          </a:r>
          <a:r>
            <a:rPr lang="kk-KZ" sz="1600" b="1" kern="1200" dirty="0" smtClean="0">
              <a:solidFill>
                <a:schemeClr val="bg1"/>
              </a:solidFill>
            </a:rPr>
            <a:t> “treasure hunt”.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bg1"/>
              </a:solidFill>
            </a:rPr>
            <a:t>With  the help of our colllegues I have learnt  to write descriptor</a:t>
          </a:r>
          <a:r>
            <a:rPr lang="en-US" sz="1600" b="1" kern="1200" dirty="0" smtClean="0">
              <a:solidFill>
                <a:schemeClr val="bg1"/>
              </a:solidFill>
            </a:rPr>
            <a:t> and assessment criteria</a:t>
          </a:r>
          <a:r>
            <a:rPr lang="kk-KZ" sz="1600" b="1" kern="1200" dirty="0" smtClean="0">
              <a:solidFill>
                <a:schemeClr val="bg1"/>
              </a:solidFill>
            </a:rPr>
            <a:t> 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bg1"/>
              </a:solidFill>
            </a:rPr>
            <a:t>This feedback have changed my points of view to planning lesson.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600" b="1" kern="1200" dirty="0" smtClean="0">
            <a:solidFill>
              <a:schemeClr val="bg1"/>
            </a:solidFill>
          </a:endParaRPr>
        </a:p>
      </dsp:txBody>
      <dsp:txXfrm rot="5400000">
        <a:off x="2791233" y="-1"/>
        <a:ext cx="3148982" cy="5715016"/>
      </dsp:txXfrm>
    </dsp:sp>
    <dsp:sp modelId="{6A1FA709-FFEC-43EF-BAD1-8FFB649778D2}">
      <dsp:nvSpPr>
        <dsp:cNvPr id="0" name=""/>
        <dsp:cNvSpPr/>
      </dsp:nvSpPr>
      <dsp:spPr>
        <a:xfrm rot="16200000">
          <a:off x="4460144" y="1676108"/>
          <a:ext cx="5715016" cy="2362798"/>
        </a:xfrm>
        <a:prstGeom prst="flowChartManualOperation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u="sng" kern="1200" dirty="0" smtClean="0">
              <a:solidFill>
                <a:schemeClr val="bg1"/>
              </a:solidFill>
            </a:rPr>
            <a:t>Use </a:t>
          </a:r>
          <a:r>
            <a:rPr lang="kk-KZ" sz="1800" b="1" u="sng" kern="1200" dirty="0" smtClean="0">
              <a:solidFill>
                <a:schemeClr val="bg1"/>
              </a:solidFill>
            </a:rPr>
            <a:t>in practice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bg1"/>
              </a:solidFill>
            </a:rPr>
            <a:t>I connect my lesson with </a:t>
          </a:r>
          <a:r>
            <a:rPr lang="en-US" sz="1600" b="1" kern="1200" dirty="0" smtClean="0">
              <a:solidFill>
                <a:schemeClr val="bg1"/>
              </a:solidFill>
            </a:rPr>
            <a:t>value links of</a:t>
          </a:r>
          <a:r>
            <a:rPr lang="kk-KZ" sz="1600" b="1" kern="1200" dirty="0" smtClean="0">
              <a:solidFill>
                <a:schemeClr val="bg1"/>
              </a:solidFill>
            </a:rPr>
            <a:t> </a:t>
          </a:r>
          <a:r>
            <a:rPr lang="kk-KZ" sz="1600" b="1" kern="1200" dirty="0" smtClean="0">
              <a:solidFill>
                <a:schemeClr val="bg1"/>
              </a:solidFill>
            </a:rPr>
            <a:t>“Mangilik Yel”, because value exert major influence on the behaviour of individual and groups and serve as broad guidelines in all situations. </a:t>
          </a:r>
          <a:endParaRPr lang="en-US" sz="1600" b="1" kern="1200" dirty="0" smtClean="0">
            <a:solidFill>
              <a:schemeClr val="bg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bg1"/>
              </a:solidFill>
            </a:rPr>
            <a:t>In the future,I</a:t>
          </a:r>
          <a:r>
            <a:rPr lang="en-US" sz="1600" b="1" kern="1200" dirty="0" smtClean="0">
              <a:solidFill>
                <a:schemeClr val="bg1"/>
              </a:solidFill>
            </a:rPr>
            <a:t> will </a:t>
          </a:r>
          <a:r>
            <a:rPr lang="kk-KZ" sz="1600" b="1" kern="1200" dirty="0" smtClean="0">
              <a:solidFill>
                <a:schemeClr val="bg1"/>
              </a:solidFill>
            </a:rPr>
            <a:t>use this updated programme </a:t>
          </a:r>
          <a:r>
            <a:rPr lang="en-US" sz="1600" b="1" kern="1200" dirty="0" smtClean="0">
              <a:solidFill>
                <a:schemeClr val="bg1"/>
              </a:solidFill>
            </a:rPr>
            <a:t>in</a:t>
          </a:r>
          <a:r>
            <a:rPr lang="kk-KZ" sz="1600" b="1" kern="1200" dirty="0" smtClean="0">
              <a:solidFill>
                <a:schemeClr val="bg1"/>
              </a:solidFill>
            </a:rPr>
            <a:t> my lessons </a:t>
          </a:r>
          <a:r>
            <a:rPr lang="en-US" sz="1600" b="1" kern="1200" dirty="0" smtClean="0">
              <a:solidFill>
                <a:schemeClr val="bg1"/>
              </a:solidFill>
            </a:rPr>
            <a:t>.</a:t>
          </a:r>
          <a:endParaRPr lang="ru-RU" sz="1600" b="1" kern="1200" dirty="0">
            <a:solidFill>
              <a:schemeClr val="bg1"/>
            </a:solidFill>
          </a:endParaRPr>
        </a:p>
      </dsp:txBody>
      <dsp:txXfrm rot="5400000">
        <a:off x="6136253" y="1143002"/>
        <a:ext cx="2362798" cy="3429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87864-24D7-4697-92B5-D89310C3FFDE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D1C6-A177-4762-878C-36A6ACE218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1957380278"/>
              </p:ext>
            </p:extLst>
          </p:nvPr>
        </p:nvGraphicFramePr>
        <p:xfrm>
          <a:off x="357158" y="1268760"/>
          <a:ext cx="4070826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4035924696"/>
              </p:ext>
            </p:extLst>
          </p:nvPr>
        </p:nvGraphicFramePr>
        <p:xfrm>
          <a:off x="4429124" y="1268760"/>
          <a:ext cx="4429156" cy="330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Блок-схема: ссылка на другую страницу 3"/>
          <p:cNvSpPr/>
          <p:nvPr/>
        </p:nvSpPr>
        <p:spPr>
          <a:xfrm>
            <a:off x="357158" y="142852"/>
            <a:ext cx="8501122" cy="1197916"/>
          </a:xfrm>
          <a:prstGeom prst="flowChartOffpage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Long-term plan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Beineu region,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Secondary school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named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Unit 8.Sports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                        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Zh.Kaldygaraev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ubject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English language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Teacher: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Z.Yermagambetova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Lesson title:</a:t>
            </a:r>
            <a:r>
              <a:rPr lang="en-GB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Sports in Kazakhstan and the UK.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/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16917861"/>
              </p:ext>
            </p:extLst>
          </p:nvPr>
        </p:nvGraphicFramePr>
        <p:xfrm>
          <a:off x="357158" y="4500570"/>
          <a:ext cx="8501122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>
          <a:xfrm>
            <a:off x="500034" y="214290"/>
            <a:ext cx="8429684" cy="642942"/>
          </a:xfrm>
          <a:prstGeom prst="horizontalScrol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Methods of active learning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43636" y="857232"/>
            <a:ext cx="2786082" cy="128588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Descriptor      A learner</a:t>
            </a:r>
            <a:endParaRPr lang="ru-RU" sz="1400" dirty="0" smtClean="0"/>
          </a:p>
          <a:p>
            <a:pPr lvl="0"/>
            <a:r>
              <a:rPr lang="en-US" sz="1400" dirty="0" smtClean="0"/>
              <a:t>Listens the </a:t>
            </a:r>
            <a:r>
              <a:rPr lang="kk-KZ" sz="1400" dirty="0" smtClean="0"/>
              <a:t>t</a:t>
            </a:r>
            <a:r>
              <a:rPr lang="en-US" sz="1400" dirty="0" smtClean="0"/>
              <a:t>ext</a:t>
            </a:r>
            <a:endParaRPr lang="ru-RU" sz="1400" dirty="0" smtClean="0"/>
          </a:p>
          <a:p>
            <a:pPr lvl="0"/>
            <a:r>
              <a:rPr lang="en-US" sz="1400" dirty="0" smtClean="0"/>
              <a:t>Works cooperatively in a group.</a:t>
            </a:r>
            <a:endParaRPr lang="ru-RU" sz="1400" dirty="0" smtClean="0"/>
          </a:p>
          <a:p>
            <a:pPr lvl="0"/>
            <a:r>
              <a:rPr lang="kk-KZ" sz="1400" dirty="0" smtClean="0"/>
              <a:t>Talks to peers sharing ideas for better learning.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15074" y="2214554"/>
            <a:ext cx="2714644" cy="128645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 smtClean="0"/>
          </a:p>
          <a:p>
            <a:r>
              <a:rPr lang="en-US" sz="1400" dirty="0" smtClean="0"/>
              <a:t>Descriptor      A learner</a:t>
            </a:r>
            <a:endParaRPr lang="ru-RU" sz="1400" dirty="0" smtClean="0"/>
          </a:p>
          <a:p>
            <a:pPr lvl="0"/>
            <a:r>
              <a:rPr lang="kk-KZ" sz="1400" dirty="0"/>
              <a:t>Reads the text and completes the while reading.</a:t>
            </a:r>
            <a:endParaRPr lang="ru-RU" sz="1400" dirty="0"/>
          </a:p>
          <a:p>
            <a:pPr lvl="0"/>
            <a:r>
              <a:rPr lang="kk-KZ" sz="1400" dirty="0"/>
              <a:t>Answers the questions appropriately according to the text.</a:t>
            </a:r>
            <a:endParaRPr lang="ru-RU" sz="1400" dirty="0"/>
          </a:p>
          <a:p>
            <a:pPr algn="ctr"/>
            <a:endParaRPr lang="ru-RU" sz="14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215074" y="3645024"/>
            <a:ext cx="2714644" cy="1440160"/>
          </a:xfrm>
          <a:prstGeom prst="flowChartAlternateProcess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dirty="0" smtClean="0"/>
              <a:t>Descriptor   A learner</a:t>
            </a:r>
            <a:endParaRPr lang="ru-RU" sz="1400" dirty="0" smtClean="0"/>
          </a:p>
          <a:p>
            <a:pPr lvl="0"/>
            <a:r>
              <a:rPr lang="kk-KZ" sz="1400" dirty="0" smtClean="0"/>
              <a:t>Express ideas clearly.</a:t>
            </a:r>
            <a:r>
              <a:rPr lang="ru-RU" sz="1400" dirty="0" smtClean="0"/>
              <a:t> </a:t>
            </a:r>
          </a:p>
          <a:p>
            <a:pPr lvl="0"/>
            <a:r>
              <a:rPr lang="kk-KZ" sz="1400" dirty="0" smtClean="0"/>
              <a:t>Talks about favourite sport</a:t>
            </a:r>
            <a:r>
              <a:rPr lang="ru-RU" sz="1400" dirty="0" smtClean="0"/>
              <a:t>. </a:t>
            </a:r>
          </a:p>
          <a:p>
            <a:pPr lvl="0"/>
            <a:r>
              <a:rPr lang="kk-KZ" sz="1400" dirty="0" smtClean="0"/>
              <a:t>Gives full answers to the  questions.I nteracts with peers while answering the questions.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1403739544"/>
              </p:ext>
            </p:extLst>
          </p:nvPr>
        </p:nvGraphicFramePr>
        <p:xfrm>
          <a:off x="357158" y="857232"/>
          <a:ext cx="5857884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113658872"/>
              </p:ext>
            </p:extLst>
          </p:nvPr>
        </p:nvGraphicFramePr>
        <p:xfrm>
          <a:off x="357158" y="2786058"/>
          <a:ext cx="5857884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935103915"/>
              </p:ext>
            </p:extLst>
          </p:nvPr>
        </p:nvGraphicFramePr>
        <p:xfrm>
          <a:off x="357158" y="4786322"/>
          <a:ext cx="5857884" cy="1817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7" name="Блок-схема: альтернативный процесс 16"/>
          <p:cNvSpPr/>
          <p:nvPr/>
        </p:nvSpPr>
        <p:spPr>
          <a:xfrm>
            <a:off x="6215074" y="5229200"/>
            <a:ext cx="2714644" cy="1414510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dirty="0" smtClean="0"/>
              <a:t>Descriptor    A learner</a:t>
            </a:r>
            <a:endParaRPr lang="ru-RU" sz="1400" dirty="0" smtClean="0"/>
          </a:p>
          <a:p>
            <a:pPr lvl="0"/>
            <a:r>
              <a:rPr lang="kk-KZ" sz="1400" dirty="0" smtClean="0"/>
              <a:t>Talk and write about topic.</a:t>
            </a:r>
            <a:endParaRPr lang="ru-RU" sz="1400" dirty="0" smtClean="0"/>
          </a:p>
          <a:p>
            <a:pPr lvl="0"/>
            <a:r>
              <a:rPr lang="kk-KZ" sz="1400" dirty="0" smtClean="0"/>
              <a:t>Uses topical vocabulary accurately.</a:t>
            </a:r>
            <a:endParaRPr lang="ru-RU" sz="1400" dirty="0" smtClean="0"/>
          </a:p>
          <a:p>
            <a:pPr lvl="0"/>
            <a:r>
              <a:rPr lang="kk-KZ" sz="1400" dirty="0" smtClean="0"/>
              <a:t>Works in a pair.</a:t>
            </a:r>
            <a:endParaRPr lang="ru-RU" sz="1400" dirty="0" smtClean="0"/>
          </a:p>
          <a:p>
            <a:pPr lvl="0"/>
            <a:r>
              <a:rPr lang="kk-KZ" sz="1400" dirty="0" smtClean="0"/>
              <a:t>Express ideas clearly.</a:t>
            </a:r>
            <a:endParaRPr lang="ru-RU" sz="1400" dirty="0" smtClean="0"/>
          </a:p>
          <a:p>
            <a:pPr algn="ctr"/>
            <a:endParaRPr lang="ru-RU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14282" y="1214398"/>
          <a:ext cx="8929718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0166" y="2428868"/>
            <a:ext cx="24288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en-US" sz="2400" b="1" dirty="0" smtClean="0">
              <a:solidFill>
                <a:schemeClr val="bg1"/>
              </a:solidFill>
            </a:endParaRPr>
          </a:p>
          <a:p>
            <a:pPr lvl="0" algn="ctr"/>
            <a:endParaRPr lang="en-US" sz="2400" b="1" dirty="0" smtClean="0">
              <a:solidFill>
                <a:schemeClr val="bg1"/>
              </a:solidFill>
            </a:endParaRP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</a:rPr>
              <a:t>Read the text “Sports in Kazakhstan and </a:t>
            </a:r>
            <a:endParaRPr lang="kk-KZ" sz="2400" b="1" dirty="0" smtClean="0">
              <a:solidFill>
                <a:schemeClr val="bg1"/>
              </a:solidFill>
            </a:endParaRPr>
          </a:p>
          <a:p>
            <a:pPr lvl="0" algn="ctr"/>
            <a:r>
              <a:rPr lang="en-US" sz="2400" b="1" dirty="0" smtClean="0">
                <a:solidFill>
                  <a:schemeClr val="bg1"/>
                </a:solidFill>
              </a:rPr>
              <a:t>the UK” 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642910" y="188640"/>
            <a:ext cx="7929618" cy="152584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cs typeface="FrankRuehl" panose="020E0503060101010101" pitchFamily="34" charset="-79"/>
              </a:rPr>
              <a:t>Diffe</a:t>
            </a:r>
            <a:r>
              <a:rPr lang="en-US" b="1" dirty="0" smtClean="0">
                <a:cs typeface="FrankRuehl" panose="020E0503060101010101" pitchFamily="34" charset="-79"/>
              </a:rPr>
              <a:t>re</a:t>
            </a:r>
            <a:r>
              <a:rPr lang="kk-KZ" b="1" dirty="0" smtClean="0">
                <a:cs typeface="FrankRuehl" panose="020E0503060101010101" pitchFamily="34" charset="-79"/>
              </a:rPr>
              <a:t>nt</a:t>
            </a:r>
            <a:r>
              <a:rPr lang="en-US" b="1" dirty="0" err="1" smtClean="0">
                <a:cs typeface="FrankRuehl" panose="020E0503060101010101" pitchFamily="34" charset="-79"/>
              </a:rPr>
              <a:t>i</a:t>
            </a:r>
            <a:r>
              <a:rPr lang="kk-KZ" b="1" dirty="0" smtClean="0">
                <a:cs typeface="FrankRuehl" panose="020E0503060101010101" pitchFamily="34" charset="-79"/>
              </a:rPr>
              <a:t>ation- the practice of making lessons to accomodate the different learners in a single classroom. For example, changing instruction according to learners’ needs, abilitites.</a:t>
            </a:r>
            <a:endParaRPr lang="ru-RU" b="1" dirty="0">
              <a:cs typeface="FrankRuehl" panose="020E0503060101010101" pitchFamily="34" charset="-79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1071546"/>
          <a:ext cx="692945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571472" y="0"/>
            <a:ext cx="8001056" cy="10715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Formative assessment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6286512" y="1214422"/>
            <a:ext cx="2857488" cy="5357850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400" b="1" dirty="0" smtClean="0">
                <a:solidFill>
                  <a:srgbClr val="FFFF00"/>
                </a:solidFill>
              </a:rPr>
              <a:t>Assessment criteria</a:t>
            </a:r>
          </a:p>
          <a:p>
            <a:pPr lvl="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FF00"/>
                </a:solidFill>
              </a:rPr>
              <a:t>Recognise the meaning of a story and extended talk with some support.</a:t>
            </a:r>
            <a:endParaRPr lang="ru-RU" b="1" dirty="0" smtClean="0">
              <a:solidFill>
                <a:srgbClr val="FFFF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FF00"/>
                </a:solidFill>
              </a:rPr>
              <a:t>Identify the attitude and opinion of the author.</a:t>
            </a:r>
            <a:endParaRPr lang="ru-RU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b="1" dirty="0" smtClean="0">
                <a:solidFill>
                  <a:srgbClr val="FFFF00"/>
                </a:solidFill>
              </a:rPr>
              <a:t>Give basic information about themselves and others at sentence level.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38793609"/>
              </p:ext>
            </p:extLst>
          </p:nvPr>
        </p:nvGraphicFramePr>
        <p:xfrm>
          <a:off x="285720" y="1142984"/>
          <a:ext cx="8501122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1000100" y="285728"/>
            <a:ext cx="7215238" cy="64294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The influence of micro-teaching.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</TotalTime>
  <Words>798</Words>
  <Application>Microsoft Office PowerPoint</Application>
  <PresentationFormat>Экран (4:3)</PresentationFormat>
  <Paragraphs>90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125</cp:revision>
  <dcterms:created xsi:type="dcterms:W3CDTF">2017-06-18T09:42:54Z</dcterms:created>
  <dcterms:modified xsi:type="dcterms:W3CDTF">2017-06-22T11:21:17Z</dcterms:modified>
</cp:coreProperties>
</file>