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C8E5FD-7628-47ED-B36E-A96DA5415C7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5AC590-7B36-48D6-9B70-19C5FC128D7B}">
      <dgm:prSet phldrT="[Текст]" custT="1"/>
      <dgm:spPr/>
      <dgm:t>
        <a:bodyPr/>
        <a:lstStyle/>
        <a:p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Үндестік заңының екі түрі бар: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0C7A1277-0EC9-44FC-9B72-4272BFA07F05}" type="parTrans" cxnId="{DD8E0F0C-AD2C-45C5-AE42-CAD3B3EE883B}">
      <dgm:prSet/>
      <dgm:spPr/>
      <dgm:t>
        <a:bodyPr/>
        <a:lstStyle/>
        <a:p>
          <a:endParaRPr lang="ru-RU"/>
        </a:p>
      </dgm:t>
    </dgm:pt>
    <dgm:pt modelId="{EC17A30D-CF1C-46F0-8F03-5E7784DF0474}" type="sibTrans" cxnId="{DD8E0F0C-AD2C-45C5-AE42-CAD3B3EE883B}">
      <dgm:prSet/>
      <dgm:spPr/>
      <dgm:t>
        <a:bodyPr/>
        <a:lstStyle/>
        <a:p>
          <a:endParaRPr lang="ru-RU"/>
        </a:p>
      </dgm:t>
    </dgm:pt>
    <dgm:pt modelId="{A986CD89-0D8F-48F1-8F62-FCB322C9A9FA}">
      <dgm:prSet phldrT="[Текст]" custT="1"/>
      <dgm:spPr/>
      <dgm:t>
        <a:bodyPr/>
        <a:lstStyle/>
        <a:p>
          <a:r>
            <a:rPr lang="kk-KZ" sz="3200" dirty="0" smtClean="0">
              <a:latin typeface="Times New Roman" pitchFamily="18" charset="0"/>
              <a:cs typeface="Times New Roman" pitchFamily="18" charset="0"/>
            </a:rPr>
            <a:t>1.Буын үндестігі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2BDA03FA-AA7B-4DBC-906F-F46DCB3BEF17}" type="parTrans" cxnId="{A72AB7EA-CA20-4E93-A3B8-29528C93786C}">
      <dgm:prSet/>
      <dgm:spPr/>
      <dgm:t>
        <a:bodyPr/>
        <a:lstStyle/>
        <a:p>
          <a:endParaRPr lang="ru-RU"/>
        </a:p>
      </dgm:t>
    </dgm:pt>
    <dgm:pt modelId="{42AAB09B-586D-49B4-91BE-289D7008FB8A}" type="sibTrans" cxnId="{A72AB7EA-CA20-4E93-A3B8-29528C93786C}">
      <dgm:prSet/>
      <dgm:spPr/>
      <dgm:t>
        <a:bodyPr/>
        <a:lstStyle/>
        <a:p>
          <a:endParaRPr lang="ru-RU"/>
        </a:p>
      </dgm:t>
    </dgm:pt>
    <dgm:pt modelId="{F747A639-DD3A-43AF-8842-169073AFBFD0}">
      <dgm:prSet phldrT="[Текст]" custT="1"/>
      <dgm:spPr/>
      <dgm:t>
        <a:bodyPr/>
        <a:lstStyle/>
        <a:p>
          <a:r>
            <a:rPr lang="kk-KZ" sz="3200" dirty="0" smtClean="0">
              <a:latin typeface="Times New Roman" pitchFamily="18" charset="0"/>
              <a:cs typeface="Times New Roman" pitchFamily="18" charset="0"/>
            </a:rPr>
            <a:t>2.Дыбыс үндестігі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2778D88B-F54B-4D01-8CA2-42780A10E63C}" type="parTrans" cxnId="{C2B9720A-3224-416D-B191-7B442EE3A28C}">
      <dgm:prSet/>
      <dgm:spPr/>
      <dgm:t>
        <a:bodyPr/>
        <a:lstStyle/>
        <a:p>
          <a:endParaRPr lang="ru-RU"/>
        </a:p>
      </dgm:t>
    </dgm:pt>
    <dgm:pt modelId="{2E57D1A1-353F-4CAB-9C48-AC613448A86C}" type="sibTrans" cxnId="{C2B9720A-3224-416D-B191-7B442EE3A28C}">
      <dgm:prSet/>
      <dgm:spPr/>
      <dgm:t>
        <a:bodyPr/>
        <a:lstStyle/>
        <a:p>
          <a:endParaRPr lang="ru-RU"/>
        </a:p>
      </dgm:t>
    </dgm:pt>
    <dgm:pt modelId="{5E95171A-110A-4ABD-A0D2-DE8E22965A96}" type="pres">
      <dgm:prSet presAssocID="{64C8E5FD-7628-47ED-B36E-A96DA5415C7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69CA36-D388-489D-A10B-FC0AEA579E00}" type="pres">
      <dgm:prSet presAssocID="{685AC590-7B36-48D6-9B70-19C5FC128D7B}" presName="parentLin" presStyleCnt="0"/>
      <dgm:spPr/>
    </dgm:pt>
    <dgm:pt modelId="{6E45580D-FA48-4A74-85E8-87AE096A1641}" type="pres">
      <dgm:prSet presAssocID="{685AC590-7B36-48D6-9B70-19C5FC128D7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E33B61E-8542-47E5-9352-14E1E4D12EED}" type="pres">
      <dgm:prSet presAssocID="{685AC590-7B36-48D6-9B70-19C5FC128D7B}" presName="parentText" presStyleLbl="node1" presStyleIdx="0" presStyleCnt="3" custScaleY="82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FAD51D-DE92-40BA-A31C-3A0FB341AC90}" type="pres">
      <dgm:prSet presAssocID="{685AC590-7B36-48D6-9B70-19C5FC128D7B}" presName="negativeSpace" presStyleCnt="0"/>
      <dgm:spPr/>
    </dgm:pt>
    <dgm:pt modelId="{83104808-CDAA-44FE-A238-3981465813F3}" type="pres">
      <dgm:prSet presAssocID="{685AC590-7B36-48D6-9B70-19C5FC128D7B}" presName="childText" presStyleLbl="conFgAcc1" presStyleIdx="0" presStyleCnt="3">
        <dgm:presLayoutVars>
          <dgm:bulletEnabled val="1"/>
        </dgm:presLayoutVars>
      </dgm:prSet>
      <dgm:spPr/>
    </dgm:pt>
    <dgm:pt modelId="{1E10DA65-3CAD-42A1-99B1-0E583A417703}" type="pres">
      <dgm:prSet presAssocID="{EC17A30D-CF1C-46F0-8F03-5E7784DF0474}" presName="spaceBetweenRectangles" presStyleCnt="0"/>
      <dgm:spPr/>
    </dgm:pt>
    <dgm:pt modelId="{4A6C616A-85FF-4D2F-BEEC-639467ABDA1A}" type="pres">
      <dgm:prSet presAssocID="{A986CD89-0D8F-48F1-8F62-FCB322C9A9FA}" presName="parentLin" presStyleCnt="0"/>
      <dgm:spPr/>
    </dgm:pt>
    <dgm:pt modelId="{A830DDFA-2030-463E-A4F6-C982D6542653}" type="pres">
      <dgm:prSet presAssocID="{A986CD89-0D8F-48F1-8F62-FCB322C9A9F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3D8409C-39E9-4481-9E83-091F9F30EE5C}" type="pres">
      <dgm:prSet presAssocID="{A986CD89-0D8F-48F1-8F62-FCB322C9A9F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237A6B-0A9B-4A34-9874-98724DD7823D}" type="pres">
      <dgm:prSet presAssocID="{A986CD89-0D8F-48F1-8F62-FCB322C9A9FA}" presName="negativeSpace" presStyleCnt="0"/>
      <dgm:spPr/>
    </dgm:pt>
    <dgm:pt modelId="{56E383F8-F9B6-44C3-A09A-434DBED77761}" type="pres">
      <dgm:prSet presAssocID="{A986CD89-0D8F-48F1-8F62-FCB322C9A9FA}" presName="childText" presStyleLbl="conFgAcc1" presStyleIdx="1" presStyleCnt="3">
        <dgm:presLayoutVars>
          <dgm:bulletEnabled val="1"/>
        </dgm:presLayoutVars>
      </dgm:prSet>
      <dgm:spPr/>
    </dgm:pt>
    <dgm:pt modelId="{A63F8056-5185-4BCA-A8FA-D325B692557A}" type="pres">
      <dgm:prSet presAssocID="{42AAB09B-586D-49B4-91BE-289D7008FB8A}" presName="spaceBetweenRectangles" presStyleCnt="0"/>
      <dgm:spPr/>
    </dgm:pt>
    <dgm:pt modelId="{9B714E9B-0686-4B90-978B-A93E5620872F}" type="pres">
      <dgm:prSet presAssocID="{F747A639-DD3A-43AF-8842-169073AFBFD0}" presName="parentLin" presStyleCnt="0"/>
      <dgm:spPr/>
    </dgm:pt>
    <dgm:pt modelId="{70C3DA80-83EC-42CB-BF7D-245151D457E9}" type="pres">
      <dgm:prSet presAssocID="{F747A639-DD3A-43AF-8842-169073AFBFD0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E6670F2-3D9B-4C22-91BA-308CE87EEE78}" type="pres">
      <dgm:prSet presAssocID="{F747A639-DD3A-43AF-8842-169073AFBFD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61634D-8F10-4F63-BA33-32AC24ACF53E}" type="pres">
      <dgm:prSet presAssocID="{F747A639-DD3A-43AF-8842-169073AFBFD0}" presName="negativeSpace" presStyleCnt="0"/>
      <dgm:spPr/>
    </dgm:pt>
    <dgm:pt modelId="{ABE63C71-B803-482A-9E6B-0E7A953AC0E7}" type="pres">
      <dgm:prSet presAssocID="{F747A639-DD3A-43AF-8842-169073AFBFD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2B9720A-3224-416D-B191-7B442EE3A28C}" srcId="{64C8E5FD-7628-47ED-B36E-A96DA5415C71}" destId="{F747A639-DD3A-43AF-8842-169073AFBFD0}" srcOrd="2" destOrd="0" parTransId="{2778D88B-F54B-4D01-8CA2-42780A10E63C}" sibTransId="{2E57D1A1-353F-4CAB-9C48-AC613448A86C}"/>
    <dgm:cxn modelId="{CE863F28-27F0-4B3A-8414-C41387AC497F}" type="presOf" srcId="{685AC590-7B36-48D6-9B70-19C5FC128D7B}" destId="{6E45580D-FA48-4A74-85E8-87AE096A1641}" srcOrd="0" destOrd="0" presId="urn:microsoft.com/office/officeart/2005/8/layout/list1"/>
    <dgm:cxn modelId="{11DC0504-671E-4BB3-A8CF-9E4965F3FA53}" type="presOf" srcId="{A986CD89-0D8F-48F1-8F62-FCB322C9A9FA}" destId="{A830DDFA-2030-463E-A4F6-C982D6542653}" srcOrd="0" destOrd="0" presId="urn:microsoft.com/office/officeart/2005/8/layout/list1"/>
    <dgm:cxn modelId="{423F3058-5597-4E5B-9484-F9FCA3B82F34}" type="presOf" srcId="{F747A639-DD3A-43AF-8842-169073AFBFD0}" destId="{70C3DA80-83EC-42CB-BF7D-245151D457E9}" srcOrd="0" destOrd="0" presId="urn:microsoft.com/office/officeart/2005/8/layout/list1"/>
    <dgm:cxn modelId="{7DFDC2DE-F3E6-4C2B-ABED-B752C141A871}" type="presOf" srcId="{685AC590-7B36-48D6-9B70-19C5FC128D7B}" destId="{7E33B61E-8542-47E5-9352-14E1E4D12EED}" srcOrd="1" destOrd="0" presId="urn:microsoft.com/office/officeart/2005/8/layout/list1"/>
    <dgm:cxn modelId="{B92C3B1D-49AD-437B-80AF-7D029C97F949}" type="presOf" srcId="{A986CD89-0D8F-48F1-8F62-FCB322C9A9FA}" destId="{D3D8409C-39E9-4481-9E83-091F9F30EE5C}" srcOrd="1" destOrd="0" presId="urn:microsoft.com/office/officeart/2005/8/layout/list1"/>
    <dgm:cxn modelId="{DD8E0F0C-AD2C-45C5-AE42-CAD3B3EE883B}" srcId="{64C8E5FD-7628-47ED-B36E-A96DA5415C71}" destId="{685AC590-7B36-48D6-9B70-19C5FC128D7B}" srcOrd="0" destOrd="0" parTransId="{0C7A1277-0EC9-44FC-9B72-4272BFA07F05}" sibTransId="{EC17A30D-CF1C-46F0-8F03-5E7784DF0474}"/>
    <dgm:cxn modelId="{A72AB7EA-CA20-4E93-A3B8-29528C93786C}" srcId="{64C8E5FD-7628-47ED-B36E-A96DA5415C71}" destId="{A986CD89-0D8F-48F1-8F62-FCB322C9A9FA}" srcOrd="1" destOrd="0" parTransId="{2BDA03FA-AA7B-4DBC-906F-F46DCB3BEF17}" sibTransId="{42AAB09B-586D-49B4-91BE-289D7008FB8A}"/>
    <dgm:cxn modelId="{8030DBE5-ED51-4C12-8493-68C70A5FCC29}" type="presOf" srcId="{64C8E5FD-7628-47ED-B36E-A96DA5415C71}" destId="{5E95171A-110A-4ABD-A0D2-DE8E22965A96}" srcOrd="0" destOrd="0" presId="urn:microsoft.com/office/officeart/2005/8/layout/list1"/>
    <dgm:cxn modelId="{2A5E0B13-9875-4CE0-AC96-6504F5549FC0}" type="presOf" srcId="{F747A639-DD3A-43AF-8842-169073AFBFD0}" destId="{2E6670F2-3D9B-4C22-91BA-308CE87EEE78}" srcOrd="1" destOrd="0" presId="urn:microsoft.com/office/officeart/2005/8/layout/list1"/>
    <dgm:cxn modelId="{8AA0EC29-2F6C-40BA-BA8A-EB96A25453FC}" type="presParOf" srcId="{5E95171A-110A-4ABD-A0D2-DE8E22965A96}" destId="{DE69CA36-D388-489D-A10B-FC0AEA579E00}" srcOrd="0" destOrd="0" presId="urn:microsoft.com/office/officeart/2005/8/layout/list1"/>
    <dgm:cxn modelId="{890E47DA-5B86-473B-8BFA-396C4F935FBB}" type="presParOf" srcId="{DE69CA36-D388-489D-A10B-FC0AEA579E00}" destId="{6E45580D-FA48-4A74-85E8-87AE096A1641}" srcOrd="0" destOrd="0" presId="urn:microsoft.com/office/officeart/2005/8/layout/list1"/>
    <dgm:cxn modelId="{6BA5281E-7397-4CC8-933A-D09A1EE6A984}" type="presParOf" srcId="{DE69CA36-D388-489D-A10B-FC0AEA579E00}" destId="{7E33B61E-8542-47E5-9352-14E1E4D12EED}" srcOrd="1" destOrd="0" presId="urn:microsoft.com/office/officeart/2005/8/layout/list1"/>
    <dgm:cxn modelId="{03FCA2E1-D068-4904-85DF-4ED45EF6AAFB}" type="presParOf" srcId="{5E95171A-110A-4ABD-A0D2-DE8E22965A96}" destId="{22FAD51D-DE92-40BA-A31C-3A0FB341AC90}" srcOrd="1" destOrd="0" presId="urn:microsoft.com/office/officeart/2005/8/layout/list1"/>
    <dgm:cxn modelId="{5DEAAB70-50B9-4A7D-B771-50606CA97632}" type="presParOf" srcId="{5E95171A-110A-4ABD-A0D2-DE8E22965A96}" destId="{83104808-CDAA-44FE-A238-3981465813F3}" srcOrd="2" destOrd="0" presId="urn:microsoft.com/office/officeart/2005/8/layout/list1"/>
    <dgm:cxn modelId="{ADD35DD4-02B2-49A8-B2B6-F9D74E870858}" type="presParOf" srcId="{5E95171A-110A-4ABD-A0D2-DE8E22965A96}" destId="{1E10DA65-3CAD-42A1-99B1-0E583A417703}" srcOrd="3" destOrd="0" presId="urn:microsoft.com/office/officeart/2005/8/layout/list1"/>
    <dgm:cxn modelId="{618392DB-AAC3-4425-A24D-67E8747AAFE1}" type="presParOf" srcId="{5E95171A-110A-4ABD-A0D2-DE8E22965A96}" destId="{4A6C616A-85FF-4D2F-BEEC-639467ABDA1A}" srcOrd="4" destOrd="0" presId="urn:microsoft.com/office/officeart/2005/8/layout/list1"/>
    <dgm:cxn modelId="{6BCE9C16-914F-45FF-8D51-9EBDC8C8B864}" type="presParOf" srcId="{4A6C616A-85FF-4D2F-BEEC-639467ABDA1A}" destId="{A830DDFA-2030-463E-A4F6-C982D6542653}" srcOrd="0" destOrd="0" presId="urn:microsoft.com/office/officeart/2005/8/layout/list1"/>
    <dgm:cxn modelId="{C34BE23B-2E07-47E7-AA9B-1DF9A91D2558}" type="presParOf" srcId="{4A6C616A-85FF-4D2F-BEEC-639467ABDA1A}" destId="{D3D8409C-39E9-4481-9E83-091F9F30EE5C}" srcOrd="1" destOrd="0" presId="urn:microsoft.com/office/officeart/2005/8/layout/list1"/>
    <dgm:cxn modelId="{04565C0D-3179-4DBD-8A7D-0875ADC7ABAC}" type="presParOf" srcId="{5E95171A-110A-4ABD-A0D2-DE8E22965A96}" destId="{7F237A6B-0A9B-4A34-9874-98724DD7823D}" srcOrd="5" destOrd="0" presId="urn:microsoft.com/office/officeart/2005/8/layout/list1"/>
    <dgm:cxn modelId="{2115ED62-D835-41FF-A709-F6AE487A0D49}" type="presParOf" srcId="{5E95171A-110A-4ABD-A0D2-DE8E22965A96}" destId="{56E383F8-F9B6-44C3-A09A-434DBED77761}" srcOrd="6" destOrd="0" presId="urn:microsoft.com/office/officeart/2005/8/layout/list1"/>
    <dgm:cxn modelId="{42EFE6AE-714D-43B3-A736-ECD19C463ACE}" type="presParOf" srcId="{5E95171A-110A-4ABD-A0D2-DE8E22965A96}" destId="{A63F8056-5185-4BCA-A8FA-D325B692557A}" srcOrd="7" destOrd="0" presId="urn:microsoft.com/office/officeart/2005/8/layout/list1"/>
    <dgm:cxn modelId="{147971C2-BEAB-43CC-8EF2-9532571F977B}" type="presParOf" srcId="{5E95171A-110A-4ABD-A0D2-DE8E22965A96}" destId="{9B714E9B-0686-4B90-978B-A93E5620872F}" srcOrd="8" destOrd="0" presId="urn:microsoft.com/office/officeart/2005/8/layout/list1"/>
    <dgm:cxn modelId="{6061BA73-B5F8-4065-9D09-482F789B83FA}" type="presParOf" srcId="{9B714E9B-0686-4B90-978B-A93E5620872F}" destId="{70C3DA80-83EC-42CB-BF7D-245151D457E9}" srcOrd="0" destOrd="0" presId="urn:microsoft.com/office/officeart/2005/8/layout/list1"/>
    <dgm:cxn modelId="{FE93CB68-7D86-43F2-A390-949132F40B37}" type="presParOf" srcId="{9B714E9B-0686-4B90-978B-A93E5620872F}" destId="{2E6670F2-3D9B-4C22-91BA-308CE87EEE78}" srcOrd="1" destOrd="0" presId="urn:microsoft.com/office/officeart/2005/8/layout/list1"/>
    <dgm:cxn modelId="{3839CB14-C170-4158-9C95-BAFADD096CE3}" type="presParOf" srcId="{5E95171A-110A-4ABD-A0D2-DE8E22965A96}" destId="{9561634D-8F10-4F63-BA33-32AC24ACF53E}" srcOrd="9" destOrd="0" presId="urn:microsoft.com/office/officeart/2005/8/layout/list1"/>
    <dgm:cxn modelId="{633F544C-8924-4D61-95E0-E7F56DAF5B7D}" type="presParOf" srcId="{5E95171A-110A-4ABD-A0D2-DE8E22965A96}" destId="{ABE63C71-B803-482A-9E6B-0E7A953AC0E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BA8A7D-2CFC-4B17-92CE-CE38FB5FAE6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EA8EF870-AF1D-4432-9D21-C06099EAC494}">
      <dgm:prSet phldrT="[Текст]" custT="1"/>
      <dgm:spPr/>
      <dgm:t>
        <a:bodyPr/>
        <a:lstStyle/>
        <a:p>
          <a:endParaRPr lang="kk-KZ" sz="24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kk-KZ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Буын үндестігі – 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сөз ішіндегі </a:t>
          </a:r>
          <a:r>
            <a:rPr lang="kk-KZ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дауысты дыбыстардың 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бірыңғай жуан не жіңішке болып үндесуі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5A6A871-CC10-41D0-956A-4DFF64201E70}" type="parTrans" cxnId="{1D88D1CB-664E-46E9-8894-74238BF15D98}">
      <dgm:prSet/>
      <dgm:spPr/>
      <dgm:t>
        <a:bodyPr/>
        <a:lstStyle/>
        <a:p>
          <a:endParaRPr lang="ru-RU"/>
        </a:p>
      </dgm:t>
    </dgm:pt>
    <dgm:pt modelId="{D638A7CE-E93A-4000-BE0A-C2381A08F10D}" type="sibTrans" cxnId="{1D88D1CB-664E-46E9-8894-74238BF15D98}">
      <dgm:prSet/>
      <dgm:spPr/>
      <dgm:t>
        <a:bodyPr/>
        <a:lstStyle/>
        <a:p>
          <a:endParaRPr lang="ru-RU"/>
        </a:p>
      </dgm:t>
    </dgm:pt>
    <dgm:pt modelId="{278EA26D-3F86-4725-BCFF-8EC0BC78B396}">
      <dgm:prSet phldrT="[Текст]" custT="1"/>
      <dgm:spPr/>
      <dgm:t>
        <a:bodyPr/>
        <a:lstStyle/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Соңғы буын жіңішке болса, қосымша да жіңішке жалғанады. Мысалы: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Ү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й + л</a:t>
          </a:r>
          <a:r>
            <a:rPr lang="kk-KZ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е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р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Ес</a:t>
          </a:r>
          <a:r>
            <a:rPr lang="kk-KZ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к + т</a:t>
          </a:r>
          <a:r>
            <a:rPr lang="kk-KZ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і</a:t>
          </a:r>
          <a:endParaRPr lang="ru-RU" sz="20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5B069167-F6CA-4702-B510-DD7A827E8A07}" type="parTrans" cxnId="{D1D92F83-554E-416E-ADCF-A9A599688538}">
      <dgm:prSet/>
      <dgm:spPr/>
      <dgm:t>
        <a:bodyPr/>
        <a:lstStyle/>
        <a:p>
          <a:endParaRPr lang="ru-RU"/>
        </a:p>
      </dgm:t>
    </dgm:pt>
    <dgm:pt modelId="{DFFB4A8C-98BA-47A3-8DA6-FB3CC527EC59}" type="sibTrans" cxnId="{D1D92F83-554E-416E-ADCF-A9A599688538}">
      <dgm:prSet/>
      <dgm:spPr/>
      <dgm:t>
        <a:bodyPr/>
        <a:lstStyle/>
        <a:p>
          <a:endParaRPr lang="ru-RU"/>
        </a:p>
      </dgm:t>
    </dgm:pt>
    <dgm:pt modelId="{B603B8AC-B43D-4AF8-B401-ECCAE827C2E2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Сөздің соңғы буынындағы дауысты дыбыс жуан болса, қосымшадағы дауысты да жуан болады.</a:t>
          </a:r>
        </a:p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Мысалы: </a:t>
          </a:r>
        </a:p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Қ</a:t>
          </a:r>
          <a:r>
            <a:rPr lang="kk-KZ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з + д</a:t>
          </a:r>
          <a:r>
            <a:rPr lang="kk-KZ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р</a:t>
          </a:r>
        </a:p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Т</a:t>
          </a:r>
          <a:r>
            <a:rPr lang="kk-KZ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с + қ</a:t>
          </a:r>
          <a:r>
            <a:rPr lang="kk-KZ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</a:p>
      </dgm:t>
    </dgm:pt>
    <dgm:pt modelId="{138A605E-88CC-4B44-ADC3-B0525D9A1914}" type="parTrans" cxnId="{9732A585-9A5E-4D70-B4A6-78E813C7E923}">
      <dgm:prSet/>
      <dgm:spPr/>
      <dgm:t>
        <a:bodyPr/>
        <a:lstStyle/>
        <a:p>
          <a:endParaRPr lang="ru-RU"/>
        </a:p>
      </dgm:t>
    </dgm:pt>
    <dgm:pt modelId="{E4783510-9299-47C7-91D2-C9C144D89379}" type="sibTrans" cxnId="{9732A585-9A5E-4D70-B4A6-78E813C7E923}">
      <dgm:prSet/>
      <dgm:spPr/>
      <dgm:t>
        <a:bodyPr/>
        <a:lstStyle/>
        <a:p>
          <a:endParaRPr lang="ru-RU"/>
        </a:p>
      </dgm:t>
    </dgm:pt>
    <dgm:pt modelId="{B0AD64B4-5F29-4B19-B7A4-ABB8DB989FED}" type="pres">
      <dgm:prSet presAssocID="{12BA8A7D-2CFC-4B17-92CE-CE38FB5FAE61}" presName="compositeShape" presStyleCnt="0">
        <dgm:presLayoutVars>
          <dgm:chMax val="7"/>
          <dgm:dir/>
          <dgm:resizeHandles val="exact"/>
        </dgm:presLayoutVars>
      </dgm:prSet>
      <dgm:spPr/>
    </dgm:pt>
    <dgm:pt modelId="{A135BA7A-1C27-42C9-A357-27A709487467}" type="pres">
      <dgm:prSet presAssocID="{EA8EF870-AF1D-4432-9D21-C06099EAC494}" presName="circ1" presStyleLbl="vennNode1" presStyleIdx="0" presStyleCnt="3"/>
      <dgm:spPr/>
      <dgm:t>
        <a:bodyPr/>
        <a:lstStyle/>
        <a:p>
          <a:endParaRPr lang="ru-RU"/>
        </a:p>
      </dgm:t>
    </dgm:pt>
    <dgm:pt modelId="{A6C4C6F4-1792-4C34-A3C7-33414119F80E}" type="pres">
      <dgm:prSet presAssocID="{EA8EF870-AF1D-4432-9D21-C06099EAC49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C052CA-2183-4931-8838-C15237F7EC4B}" type="pres">
      <dgm:prSet presAssocID="{278EA26D-3F86-4725-BCFF-8EC0BC78B396}" presName="circ2" presStyleLbl="vennNode1" presStyleIdx="1" presStyleCnt="3" custScaleX="111690" custScaleY="116909" custLinFactNeighborX="13917" custLinFactNeighborY="2416"/>
      <dgm:spPr/>
      <dgm:t>
        <a:bodyPr/>
        <a:lstStyle/>
        <a:p>
          <a:endParaRPr lang="ru-RU"/>
        </a:p>
      </dgm:t>
    </dgm:pt>
    <dgm:pt modelId="{046E7AB8-DC56-42C2-9EB7-47432457B647}" type="pres">
      <dgm:prSet presAssocID="{278EA26D-3F86-4725-BCFF-8EC0BC78B39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FF2582-1673-464C-AA6F-483F03F60C85}" type="pres">
      <dgm:prSet presAssocID="{B603B8AC-B43D-4AF8-B401-ECCAE827C2E2}" presName="circ3" presStyleLbl="vennNode1" presStyleIdx="2" presStyleCnt="3" custScaleX="106472" custScaleY="108455" custLinFactNeighborX="-17483" custLinFactNeighborY="4530"/>
      <dgm:spPr/>
      <dgm:t>
        <a:bodyPr/>
        <a:lstStyle/>
        <a:p>
          <a:endParaRPr lang="ru-RU"/>
        </a:p>
      </dgm:t>
    </dgm:pt>
    <dgm:pt modelId="{82578BC0-4AEA-4081-A847-AC6B55A1BE08}" type="pres">
      <dgm:prSet presAssocID="{B603B8AC-B43D-4AF8-B401-ECCAE827C2E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21E2F4-A9F8-4592-9302-4EAE02951880}" type="presOf" srcId="{12BA8A7D-2CFC-4B17-92CE-CE38FB5FAE61}" destId="{B0AD64B4-5F29-4B19-B7A4-ABB8DB989FED}" srcOrd="0" destOrd="0" presId="urn:microsoft.com/office/officeart/2005/8/layout/venn1"/>
    <dgm:cxn modelId="{D1D92F83-554E-416E-ADCF-A9A599688538}" srcId="{12BA8A7D-2CFC-4B17-92CE-CE38FB5FAE61}" destId="{278EA26D-3F86-4725-BCFF-8EC0BC78B396}" srcOrd="1" destOrd="0" parTransId="{5B069167-F6CA-4702-B510-DD7A827E8A07}" sibTransId="{DFFB4A8C-98BA-47A3-8DA6-FB3CC527EC59}"/>
    <dgm:cxn modelId="{1D88D1CB-664E-46E9-8894-74238BF15D98}" srcId="{12BA8A7D-2CFC-4B17-92CE-CE38FB5FAE61}" destId="{EA8EF870-AF1D-4432-9D21-C06099EAC494}" srcOrd="0" destOrd="0" parTransId="{B5A6A871-CC10-41D0-956A-4DFF64201E70}" sibTransId="{D638A7CE-E93A-4000-BE0A-C2381A08F10D}"/>
    <dgm:cxn modelId="{EA5E7DAC-A1E1-48A1-8C19-F5B5CFB4318E}" type="presOf" srcId="{278EA26D-3F86-4725-BCFF-8EC0BC78B396}" destId="{A4C052CA-2183-4931-8838-C15237F7EC4B}" srcOrd="0" destOrd="0" presId="urn:microsoft.com/office/officeart/2005/8/layout/venn1"/>
    <dgm:cxn modelId="{3AFEE83C-AAEB-4EF0-8F8E-6784D9B72AB4}" type="presOf" srcId="{B603B8AC-B43D-4AF8-B401-ECCAE827C2E2}" destId="{0EFF2582-1673-464C-AA6F-483F03F60C85}" srcOrd="0" destOrd="0" presId="urn:microsoft.com/office/officeart/2005/8/layout/venn1"/>
    <dgm:cxn modelId="{6BFCA71F-9FB5-44EE-8BB5-423DFF8F1676}" type="presOf" srcId="{EA8EF870-AF1D-4432-9D21-C06099EAC494}" destId="{A6C4C6F4-1792-4C34-A3C7-33414119F80E}" srcOrd="1" destOrd="0" presId="urn:microsoft.com/office/officeart/2005/8/layout/venn1"/>
    <dgm:cxn modelId="{8C14AC22-2C01-4748-8227-FFBCFB5991E2}" type="presOf" srcId="{B603B8AC-B43D-4AF8-B401-ECCAE827C2E2}" destId="{82578BC0-4AEA-4081-A847-AC6B55A1BE08}" srcOrd="1" destOrd="0" presId="urn:microsoft.com/office/officeart/2005/8/layout/venn1"/>
    <dgm:cxn modelId="{D2138E41-56A4-4311-BD38-BCC92FBDF25F}" type="presOf" srcId="{EA8EF870-AF1D-4432-9D21-C06099EAC494}" destId="{A135BA7A-1C27-42C9-A357-27A709487467}" srcOrd="0" destOrd="0" presId="urn:microsoft.com/office/officeart/2005/8/layout/venn1"/>
    <dgm:cxn modelId="{58DA5C5F-57B4-4BFC-92CB-68BAF12CCB3A}" type="presOf" srcId="{278EA26D-3F86-4725-BCFF-8EC0BC78B396}" destId="{046E7AB8-DC56-42C2-9EB7-47432457B647}" srcOrd="1" destOrd="0" presId="urn:microsoft.com/office/officeart/2005/8/layout/venn1"/>
    <dgm:cxn modelId="{9732A585-9A5E-4D70-B4A6-78E813C7E923}" srcId="{12BA8A7D-2CFC-4B17-92CE-CE38FB5FAE61}" destId="{B603B8AC-B43D-4AF8-B401-ECCAE827C2E2}" srcOrd="2" destOrd="0" parTransId="{138A605E-88CC-4B44-ADC3-B0525D9A1914}" sibTransId="{E4783510-9299-47C7-91D2-C9C144D89379}"/>
    <dgm:cxn modelId="{D9B0E7FA-800C-4328-9F7C-3FE11AAAE3A3}" type="presParOf" srcId="{B0AD64B4-5F29-4B19-B7A4-ABB8DB989FED}" destId="{A135BA7A-1C27-42C9-A357-27A709487467}" srcOrd="0" destOrd="0" presId="urn:microsoft.com/office/officeart/2005/8/layout/venn1"/>
    <dgm:cxn modelId="{4E981490-0307-40F4-881D-4A10D21BE8E9}" type="presParOf" srcId="{B0AD64B4-5F29-4B19-B7A4-ABB8DB989FED}" destId="{A6C4C6F4-1792-4C34-A3C7-33414119F80E}" srcOrd="1" destOrd="0" presId="urn:microsoft.com/office/officeart/2005/8/layout/venn1"/>
    <dgm:cxn modelId="{82F6FD4E-FDCA-4DF8-A0D7-A639391ED101}" type="presParOf" srcId="{B0AD64B4-5F29-4B19-B7A4-ABB8DB989FED}" destId="{A4C052CA-2183-4931-8838-C15237F7EC4B}" srcOrd="2" destOrd="0" presId="urn:microsoft.com/office/officeart/2005/8/layout/venn1"/>
    <dgm:cxn modelId="{B87DCF07-AC63-429C-88B8-F7BFA815FD9C}" type="presParOf" srcId="{B0AD64B4-5F29-4B19-B7A4-ABB8DB989FED}" destId="{046E7AB8-DC56-42C2-9EB7-47432457B647}" srcOrd="3" destOrd="0" presId="urn:microsoft.com/office/officeart/2005/8/layout/venn1"/>
    <dgm:cxn modelId="{00BBE4AE-4B08-4E2E-B727-E2041BFE495A}" type="presParOf" srcId="{B0AD64B4-5F29-4B19-B7A4-ABB8DB989FED}" destId="{0EFF2582-1673-464C-AA6F-483F03F60C85}" srcOrd="4" destOrd="0" presId="urn:microsoft.com/office/officeart/2005/8/layout/venn1"/>
    <dgm:cxn modelId="{4269413C-F6D3-497B-BBBF-0369AAD300E7}" type="presParOf" srcId="{B0AD64B4-5F29-4B19-B7A4-ABB8DB989FED}" destId="{82578BC0-4AEA-4081-A847-AC6B55A1BE0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ABB0E5-14A3-4243-944B-5A6E7F18D20B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C27094-9CC7-44C7-95D8-5F3DAD668D69}">
      <dgm:prSet phldrT="[Текст]" custT="1"/>
      <dgm:spPr/>
      <dgm:t>
        <a:bodyPr/>
        <a:lstStyle/>
        <a:p>
          <a:r>
            <a:rPr lang="kk-KZ" sz="4000" dirty="0" smtClean="0">
              <a:latin typeface="Times New Roman" pitchFamily="18" charset="0"/>
              <a:cs typeface="Times New Roman" pitchFamily="18" charset="0"/>
            </a:rPr>
            <a:t>1.Ілгерінді ықпал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F6883188-7D74-45BE-8CCA-2574A4154302}" type="parTrans" cxnId="{7373851B-64C2-411C-B375-C803D70AFC53}">
      <dgm:prSet/>
      <dgm:spPr/>
      <dgm:t>
        <a:bodyPr/>
        <a:lstStyle/>
        <a:p>
          <a:endParaRPr lang="ru-RU"/>
        </a:p>
      </dgm:t>
    </dgm:pt>
    <dgm:pt modelId="{B9D095AD-39A6-4F74-8B28-48FA2912FFFE}" type="sibTrans" cxnId="{7373851B-64C2-411C-B375-C803D70AFC53}">
      <dgm:prSet/>
      <dgm:spPr/>
      <dgm:t>
        <a:bodyPr/>
        <a:lstStyle/>
        <a:p>
          <a:endParaRPr lang="ru-RU"/>
        </a:p>
      </dgm:t>
    </dgm:pt>
    <dgm:pt modelId="{309C836A-A19C-4D86-8C0E-661AC21B879F}">
      <dgm:prSet phldrT="[Текст]" custT="1"/>
      <dgm:spPr/>
      <dgm:t>
        <a:bodyPr/>
        <a:lstStyle/>
        <a:p>
          <a:r>
            <a:rPr lang="kk-KZ" sz="4000" dirty="0" smtClean="0">
              <a:latin typeface="Times New Roman" pitchFamily="18" charset="0"/>
              <a:cs typeface="Times New Roman" pitchFamily="18" charset="0"/>
            </a:rPr>
            <a:t>2.Кейінді ықпал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A5F39C46-B7F6-4F47-9FDF-97D2E9D7EB31}" type="parTrans" cxnId="{B57C97E2-BDAF-47D7-9AEF-791A8EBCBD8B}">
      <dgm:prSet/>
      <dgm:spPr/>
      <dgm:t>
        <a:bodyPr/>
        <a:lstStyle/>
        <a:p>
          <a:endParaRPr lang="ru-RU"/>
        </a:p>
      </dgm:t>
    </dgm:pt>
    <dgm:pt modelId="{1667CD7F-D533-49DF-9D7D-E0F59AE471A8}" type="sibTrans" cxnId="{B57C97E2-BDAF-47D7-9AEF-791A8EBCBD8B}">
      <dgm:prSet/>
      <dgm:spPr/>
      <dgm:t>
        <a:bodyPr/>
        <a:lstStyle/>
        <a:p>
          <a:endParaRPr lang="ru-RU"/>
        </a:p>
      </dgm:t>
    </dgm:pt>
    <dgm:pt modelId="{C2AD8762-1467-4199-AE10-DACD00C4473F}">
      <dgm:prSet phldrT="[Текст]" custT="1"/>
      <dgm:spPr/>
      <dgm:t>
        <a:bodyPr/>
        <a:lstStyle/>
        <a:p>
          <a:r>
            <a:rPr lang="kk-KZ" sz="4000" dirty="0" smtClean="0">
              <a:latin typeface="Times New Roman" pitchFamily="18" charset="0"/>
              <a:cs typeface="Times New Roman" pitchFamily="18" charset="0"/>
            </a:rPr>
            <a:t>3.Тоғыспалы ықпал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90546D8A-CA76-4C54-8951-756437076AE7}" type="parTrans" cxnId="{E1F86992-9FB8-4130-B663-269DC61387DF}">
      <dgm:prSet/>
      <dgm:spPr/>
      <dgm:t>
        <a:bodyPr/>
        <a:lstStyle/>
        <a:p>
          <a:endParaRPr lang="ru-RU"/>
        </a:p>
      </dgm:t>
    </dgm:pt>
    <dgm:pt modelId="{20962216-4DD4-41B7-ADCA-859EA353F97F}" type="sibTrans" cxnId="{E1F86992-9FB8-4130-B663-269DC61387DF}">
      <dgm:prSet/>
      <dgm:spPr/>
      <dgm:t>
        <a:bodyPr/>
        <a:lstStyle/>
        <a:p>
          <a:endParaRPr lang="ru-RU"/>
        </a:p>
      </dgm:t>
    </dgm:pt>
    <dgm:pt modelId="{9126DCFA-E3B5-41C9-823A-E6A9F18CD598}" type="pres">
      <dgm:prSet presAssocID="{7BABB0E5-14A3-4243-944B-5A6E7F18D20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BE308F-C69C-4D52-96B5-9E88541799AE}" type="pres">
      <dgm:prSet presAssocID="{73C27094-9CC7-44C7-95D8-5F3DAD668D69}" presName="circle1" presStyleLbl="node1" presStyleIdx="0" presStyleCnt="3"/>
      <dgm:spPr/>
    </dgm:pt>
    <dgm:pt modelId="{5B7745E4-9445-4911-B617-85E7B00A3CB8}" type="pres">
      <dgm:prSet presAssocID="{73C27094-9CC7-44C7-95D8-5F3DAD668D69}" presName="space" presStyleCnt="0"/>
      <dgm:spPr/>
    </dgm:pt>
    <dgm:pt modelId="{38CD2326-2A4A-4ED9-A759-24424966AEC2}" type="pres">
      <dgm:prSet presAssocID="{73C27094-9CC7-44C7-95D8-5F3DAD668D69}" presName="rect1" presStyleLbl="alignAcc1" presStyleIdx="0" presStyleCnt="3"/>
      <dgm:spPr/>
      <dgm:t>
        <a:bodyPr/>
        <a:lstStyle/>
        <a:p>
          <a:endParaRPr lang="ru-RU"/>
        </a:p>
      </dgm:t>
    </dgm:pt>
    <dgm:pt modelId="{19B6735E-D429-4B22-A2B9-332D815F1D1A}" type="pres">
      <dgm:prSet presAssocID="{309C836A-A19C-4D86-8C0E-661AC21B879F}" presName="vertSpace2" presStyleLbl="node1" presStyleIdx="0" presStyleCnt="3"/>
      <dgm:spPr/>
    </dgm:pt>
    <dgm:pt modelId="{68F1E562-909F-44D5-A802-1E20232AB64F}" type="pres">
      <dgm:prSet presAssocID="{309C836A-A19C-4D86-8C0E-661AC21B879F}" presName="circle2" presStyleLbl="node1" presStyleIdx="1" presStyleCnt="3"/>
      <dgm:spPr/>
    </dgm:pt>
    <dgm:pt modelId="{B0EC7707-A64E-4E09-9CF9-6CFDAD21566F}" type="pres">
      <dgm:prSet presAssocID="{309C836A-A19C-4D86-8C0E-661AC21B879F}" presName="rect2" presStyleLbl="alignAcc1" presStyleIdx="1" presStyleCnt="3" custLinFactNeighborX="-342" custLinFactNeighborY="1324"/>
      <dgm:spPr/>
      <dgm:t>
        <a:bodyPr/>
        <a:lstStyle/>
        <a:p>
          <a:endParaRPr lang="ru-RU"/>
        </a:p>
      </dgm:t>
    </dgm:pt>
    <dgm:pt modelId="{A663D2A8-A76B-42A9-A5B2-9C83C3CEE603}" type="pres">
      <dgm:prSet presAssocID="{C2AD8762-1467-4199-AE10-DACD00C4473F}" presName="vertSpace3" presStyleLbl="node1" presStyleIdx="1" presStyleCnt="3"/>
      <dgm:spPr/>
    </dgm:pt>
    <dgm:pt modelId="{48AA1D58-7FF4-42F0-9F7E-55004C1E4DCE}" type="pres">
      <dgm:prSet presAssocID="{C2AD8762-1467-4199-AE10-DACD00C4473F}" presName="circle3" presStyleLbl="node1" presStyleIdx="2" presStyleCnt="3"/>
      <dgm:spPr/>
    </dgm:pt>
    <dgm:pt modelId="{A5F2ED9A-37C4-4C98-A5F0-01EC53F24338}" type="pres">
      <dgm:prSet presAssocID="{C2AD8762-1467-4199-AE10-DACD00C4473F}" presName="rect3" presStyleLbl="alignAcc1" presStyleIdx="2" presStyleCnt="3"/>
      <dgm:spPr/>
      <dgm:t>
        <a:bodyPr/>
        <a:lstStyle/>
        <a:p>
          <a:endParaRPr lang="ru-RU"/>
        </a:p>
      </dgm:t>
    </dgm:pt>
    <dgm:pt modelId="{E68DD174-808A-4331-9D0A-76A126EF86AC}" type="pres">
      <dgm:prSet presAssocID="{73C27094-9CC7-44C7-95D8-5F3DAD668D69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6EF7B8-E02C-434A-AC29-7A54F4896F84}" type="pres">
      <dgm:prSet presAssocID="{309C836A-A19C-4D86-8C0E-661AC21B879F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29A5A3-E705-4ADF-9840-9210049C3F74}" type="pres">
      <dgm:prSet presAssocID="{C2AD8762-1467-4199-AE10-DACD00C4473F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3A76FA-C5F6-4C01-8B2F-05F26F6838EA}" type="presOf" srcId="{309C836A-A19C-4D86-8C0E-661AC21B879F}" destId="{B0EC7707-A64E-4E09-9CF9-6CFDAD21566F}" srcOrd="0" destOrd="0" presId="urn:microsoft.com/office/officeart/2005/8/layout/target3"/>
    <dgm:cxn modelId="{B57C97E2-BDAF-47D7-9AEF-791A8EBCBD8B}" srcId="{7BABB0E5-14A3-4243-944B-5A6E7F18D20B}" destId="{309C836A-A19C-4D86-8C0E-661AC21B879F}" srcOrd="1" destOrd="0" parTransId="{A5F39C46-B7F6-4F47-9FDF-97D2E9D7EB31}" sibTransId="{1667CD7F-D533-49DF-9D7D-E0F59AE471A8}"/>
    <dgm:cxn modelId="{D2551F0D-0193-4ACD-915E-4FB3A19BA2F5}" type="presOf" srcId="{309C836A-A19C-4D86-8C0E-661AC21B879F}" destId="{886EF7B8-E02C-434A-AC29-7A54F4896F84}" srcOrd="1" destOrd="0" presId="urn:microsoft.com/office/officeart/2005/8/layout/target3"/>
    <dgm:cxn modelId="{E1F86992-9FB8-4130-B663-269DC61387DF}" srcId="{7BABB0E5-14A3-4243-944B-5A6E7F18D20B}" destId="{C2AD8762-1467-4199-AE10-DACD00C4473F}" srcOrd="2" destOrd="0" parTransId="{90546D8A-CA76-4C54-8951-756437076AE7}" sibTransId="{20962216-4DD4-41B7-ADCA-859EA353F97F}"/>
    <dgm:cxn modelId="{648379CE-6172-4670-899C-6CC17E8BBCBC}" type="presOf" srcId="{C2AD8762-1467-4199-AE10-DACD00C4473F}" destId="{A5F2ED9A-37C4-4C98-A5F0-01EC53F24338}" srcOrd="0" destOrd="0" presId="urn:microsoft.com/office/officeart/2005/8/layout/target3"/>
    <dgm:cxn modelId="{7373851B-64C2-411C-B375-C803D70AFC53}" srcId="{7BABB0E5-14A3-4243-944B-5A6E7F18D20B}" destId="{73C27094-9CC7-44C7-95D8-5F3DAD668D69}" srcOrd="0" destOrd="0" parTransId="{F6883188-7D74-45BE-8CCA-2574A4154302}" sibTransId="{B9D095AD-39A6-4F74-8B28-48FA2912FFFE}"/>
    <dgm:cxn modelId="{C5E91B00-6148-4158-B72E-5EBE41DB2F83}" type="presOf" srcId="{7BABB0E5-14A3-4243-944B-5A6E7F18D20B}" destId="{9126DCFA-E3B5-41C9-823A-E6A9F18CD598}" srcOrd="0" destOrd="0" presId="urn:microsoft.com/office/officeart/2005/8/layout/target3"/>
    <dgm:cxn modelId="{754B1A4D-ED41-4E69-8A58-85F2B9D54EAA}" type="presOf" srcId="{73C27094-9CC7-44C7-95D8-5F3DAD668D69}" destId="{38CD2326-2A4A-4ED9-A759-24424966AEC2}" srcOrd="0" destOrd="0" presId="urn:microsoft.com/office/officeart/2005/8/layout/target3"/>
    <dgm:cxn modelId="{7B3FA69D-42FC-45C1-A803-D7F49847B120}" type="presOf" srcId="{73C27094-9CC7-44C7-95D8-5F3DAD668D69}" destId="{E68DD174-808A-4331-9D0A-76A126EF86AC}" srcOrd="1" destOrd="0" presId="urn:microsoft.com/office/officeart/2005/8/layout/target3"/>
    <dgm:cxn modelId="{4826B80F-63A1-415D-BA3A-6C5D4525DD49}" type="presOf" srcId="{C2AD8762-1467-4199-AE10-DACD00C4473F}" destId="{3229A5A3-E705-4ADF-9840-9210049C3F74}" srcOrd="1" destOrd="0" presId="urn:microsoft.com/office/officeart/2005/8/layout/target3"/>
    <dgm:cxn modelId="{33350E5F-B621-48C9-8FB4-D2968948BA7C}" type="presParOf" srcId="{9126DCFA-E3B5-41C9-823A-E6A9F18CD598}" destId="{5FBE308F-C69C-4D52-96B5-9E88541799AE}" srcOrd="0" destOrd="0" presId="urn:microsoft.com/office/officeart/2005/8/layout/target3"/>
    <dgm:cxn modelId="{12F5CF66-186D-43D2-8B81-693DF1B826C5}" type="presParOf" srcId="{9126DCFA-E3B5-41C9-823A-E6A9F18CD598}" destId="{5B7745E4-9445-4911-B617-85E7B00A3CB8}" srcOrd="1" destOrd="0" presId="urn:microsoft.com/office/officeart/2005/8/layout/target3"/>
    <dgm:cxn modelId="{409D6DE0-ADB3-4B75-99FA-4176B5E97DF5}" type="presParOf" srcId="{9126DCFA-E3B5-41C9-823A-E6A9F18CD598}" destId="{38CD2326-2A4A-4ED9-A759-24424966AEC2}" srcOrd="2" destOrd="0" presId="urn:microsoft.com/office/officeart/2005/8/layout/target3"/>
    <dgm:cxn modelId="{5A5B10CB-FED3-4FE3-B478-ECFB173D4536}" type="presParOf" srcId="{9126DCFA-E3B5-41C9-823A-E6A9F18CD598}" destId="{19B6735E-D429-4B22-A2B9-332D815F1D1A}" srcOrd="3" destOrd="0" presId="urn:microsoft.com/office/officeart/2005/8/layout/target3"/>
    <dgm:cxn modelId="{2B67BDB4-8CAC-485E-960D-0181D20ACE5B}" type="presParOf" srcId="{9126DCFA-E3B5-41C9-823A-E6A9F18CD598}" destId="{68F1E562-909F-44D5-A802-1E20232AB64F}" srcOrd="4" destOrd="0" presId="urn:microsoft.com/office/officeart/2005/8/layout/target3"/>
    <dgm:cxn modelId="{680CE90D-F251-436D-85E4-742C0B2E8C6B}" type="presParOf" srcId="{9126DCFA-E3B5-41C9-823A-E6A9F18CD598}" destId="{B0EC7707-A64E-4E09-9CF9-6CFDAD21566F}" srcOrd="5" destOrd="0" presId="urn:microsoft.com/office/officeart/2005/8/layout/target3"/>
    <dgm:cxn modelId="{0327CC2D-EB8A-4C04-AA6A-665DEDF026AF}" type="presParOf" srcId="{9126DCFA-E3B5-41C9-823A-E6A9F18CD598}" destId="{A663D2A8-A76B-42A9-A5B2-9C83C3CEE603}" srcOrd="6" destOrd="0" presId="urn:microsoft.com/office/officeart/2005/8/layout/target3"/>
    <dgm:cxn modelId="{F97A45F2-957F-41B9-80BB-C7C5D07EF791}" type="presParOf" srcId="{9126DCFA-E3B5-41C9-823A-E6A9F18CD598}" destId="{48AA1D58-7FF4-42F0-9F7E-55004C1E4DCE}" srcOrd="7" destOrd="0" presId="urn:microsoft.com/office/officeart/2005/8/layout/target3"/>
    <dgm:cxn modelId="{835135A1-DF98-4BE8-987B-E5C5F01EC223}" type="presParOf" srcId="{9126DCFA-E3B5-41C9-823A-E6A9F18CD598}" destId="{A5F2ED9A-37C4-4C98-A5F0-01EC53F24338}" srcOrd="8" destOrd="0" presId="urn:microsoft.com/office/officeart/2005/8/layout/target3"/>
    <dgm:cxn modelId="{4EDC3DB8-E8FB-40EF-AEDB-8B4C34C78488}" type="presParOf" srcId="{9126DCFA-E3B5-41C9-823A-E6A9F18CD598}" destId="{E68DD174-808A-4331-9D0A-76A126EF86AC}" srcOrd="9" destOrd="0" presId="urn:microsoft.com/office/officeart/2005/8/layout/target3"/>
    <dgm:cxn modelId="{41DB871D-2FFF-4C37-89B8-D4C391168F3F}" type="presParOf" srcId="{9126DCFA-E3B5-41C9-823A-E6A9F18CD598}" destId="{886EF7B8-E02C-434A-AC29-7A54F4896F84}" srcOrd="10" destOrd="0" presId="urn:microsoft.com/office/officeart/2005/8/layout/target3"/>
    <dgm:cxn modelId="{0D217351-93B4-4D6B-8428-BB34A648D22A}" type="presParOf" srcId="{9126DCFA-E3B5-41C9-823A-E6A9F18CD598}" destId="{3229A5A3-E705-4ADF-9840-9210049C3F74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104808-CDAA-44FE-A238-3981465813F3}">
      <dsp:nvSpPr>
        <dsp:cNvPr id="0" name=""/>
        <dsp:cNvSpPr/>
      </dsp:nvSpPr>
      <dsp:spPr>
        <a:xfrm>
          <a:off x="0" y="467360"/>
          <a:ext cx="6936432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33B61E-8542-47E5-9352-14E1E4D12EED}">
      <dsp:nvSpPr>
        <dsp:cNvPr id="0" name=""/>
        <dsp:cNvSpPr/>
      </dsp:nvSpPr>
      <dsp:spPr>
        <a:xfrm>
          <a:off x="346821" y="48783"/>
          <a:ext cx="4855502" cy="1068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526" tIns="0" rIns="183526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Үндестік заңының екі түрі бар: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8957" y="100919"/>
        <a:ext cx="4751230" cy="963745"/>
      </dsp:txXfrm>
    </dsp:sp>
    <dsp:sp modelId="{56E383F8-F9B6-44C3-A09A-434DBED77761}">
      <dsp:nvSpPr>
        <dsp:cNvPr id="0" name=""/>
        <dsp:cNvSpPr/>
      </dsp:nvSpPr>
      <dsp:spPr>
        <a:xfrm>
          <a:off x="0" y="2463200"/>
          <a:ext cx="6936432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D8409C-39E9-4481-9E83-091F9F30EE5C}">
      <dsp:nvSpPr>
        <dsp:cNvPr id="0" name=""/>
        <dsp:cNvSpPr/>
      </dsp:nvSpPr>
      <dsp:spPr>
        <a:xfrm>
          <a:off x="346821" y="1813760"/>
          <a:ext cx="4855502" cy="129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526" tIns="0" rIns="18352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itchFamily="18" charset="0"/>
              <a:cs typeface="Times New Roman" pitchFamily="18" charset="0"/>
            </a:rPr>
            <a:t>1.Буын үндестігі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0227" y="1877166"/>
        <a:ext cx="4728690" cy="1172068"/>
      </dsp:txXfrm>
    </dsp:sp>
    <dsp:sp modelId="{ABE63C71-B803-482A-9E6B-0E7A953AC0E7}">
      <dsp:nvSpPr>
        <dsp:cNvPr id="0" name=""/>
        <dsp:cNvSpPr/>
      </dsp:nvSpPr>
      <dsp:spPr>
        <a:xfrm>
          <a:off x="0" y="4459040"/>
          <a:ext cx="6936432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6670F2-3D9B-4C22-91BA-308CE87EEE78}">
      <dsp:nvSpPr>
        <dsp:cNvPr id="0" name=""/>
        <dsp:cNvSpPr/>
      </dsp:nvSpPr>
      <dsp:spPr>
        <a:xfrm>
          <a:off x="346821" y="3809600"/>
          <a:ext cx="4855502" cy="1298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526" tIns="0" rIns="183526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atin typeface="Times New Roman" pitchFamily="18" charset="0"/>
              <a:cs typeface="Times New Roman" pitchFamily="18" charset="0"/>
            </a:rPr>
            <a:t>2.Дыбыс үндестігі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0227" y="3873006"/>
        <a:ext cx="4728690" cy="11720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5BA7A-1C27-42C9-A357-27A709487467}">
      <dsp:nvSpPr>
        <dsp:cNvPr id="0" name=""/>
        <dsp:cNvSpPr/>
      </dsp:nvSpPr>
      <dsp:spPr>
        <a:xfrm>
          <a:off x="2366916" y="20648"/>
          <a:ext cx="3406881" cy="340688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400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Буын үндестігі – </a:t>
          </a: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сөз ішіндегі </a:t>
          </a:r>
          <a:r>
            <a:rPr lang="kk-KZ" sz="20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дауысты дыбыстардың </a:t>
          </a: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бірыңғай жуан не жіңішке болып үндесуі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21167" y="616852"/>
        <a:ext cx="2498380" cy="1533096"/>
      </dsp:txXfrm>
    </dsp:sp>
    <dsp:sp modelId="{A4C052CA-2183-4931-8838-C15237F7EC4B}">
      <dsp:nvSpPr>
        <dsp:cNvPr id="0" name=""/>
        <dsp:cNvSpPr/>
      </dsp:nvSpPr>
      <dsp:spPr>
        <a:xfrm>
          <a:off x="3871236" y="1882563"/>
          <a:ext cx="3805146" cy="39829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Соңғы буын жіңішке болса, қосымша да жіңішке жалғанады. Мысалы: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0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Ү</a:t>
          </a: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й + л</a:t>
          </a:r>
          <a:r>
            <a:rPr lang="kk-KZ" sz="20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е</a:t>
          </a: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р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Ес</a:t>
          </a:r>
          <a:r>
            <a:rPr lang="kk-KZ" sz="20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к + т</a:t>
          </a:r>
          <a:r>
            <a:rPr lang="kk-KZ" sz="20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і</a:t>
          </a:r>
          <a:endParaRPr lang="ru-RU" sz="2000" kern="1200" dirty="0" smtClean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34976" y="2911492"/>
        <a:ext cx="2283087" cy="2190623"/>
      </dsp:txXfrm>
    </dsp:sp>
    <dsp:sp modelId="{0EFF2582-1673-464C-AA6F-483F03F60C85}">
      <dsp:nvSpPr>
        <dsp:cNvPr id="0" name=""/>
        <dsp:cNvSpPr/>
      </dsp:nvSpPr>
      <dsp:spPr>
        <a:xfrm>
          <a:off x="431727" y="2160255"/>
          <a:ext cx="3627375" cy="369493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 smtClean="0">
              <a:latin typeface="Times New Roman" pitchFamily="18" charset="0"/>
              <a:cs typeface="Times New Roman" pitchFamily="18" charset="0"/>
            </a:rPr>
            <a:t>Сөздің соңғы буынындағы дауысты дыбыс жуан болса, қосымшадағы дауысты да жуан болады.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Мысалы: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Қ</a:t>
          </a:r>
          <a:r>
            <a:rPr lang="kk-KZ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з + д</a:t>
          </a:r>
          <a:r>
            <a:rPr lang="kk-KZ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р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Т</a:t>
          </a:r>
          <a:r>
            <a:rPr lang="kk-KZ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  <a:r>
            <a:rPr lang="kk-KZ" sz="2400" kern="1200" dirty="0" smtClean="0">
              <a:latin typeface="Times New Roman" pitchFamily="18" charset="0"/>
              <a:cs typeface="Times New Roman" pitchFamily="18" charset="0"/>
            </a:rPr>
            <a:t>с + қ</a:t>
          </a:r>
          <a:r>
            <a:rPr lang="kk-KZ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а</a:t>
          </a:r>
        </a:p>
      </dsp:txBody>
      <dsp:txXfrm>
        <a:off x="773305" y="3114780"/>
        <a:ext cx="2176425" cy="20322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E308F-C69C-4D52-96B5-9E88541799AE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CD2326-2A4A-4ED9-A759-24424966AEC2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latin typeface="Times New Roman" pitchFamily="18" charset="0"/>
              <a:cs typeface="Times New Roman" pitchFamily="18" charset="0"/>
            </a:rPr>
            <a:t>1.Ілгерінді ықпал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62981" y="0"/>
        <a:ext cx="5966618" cy="1357791"/>
      </dsp:txXfrm>
    </dsp:sp>
    <dsp:sp modelId="{68F1E562-909F-44D5-A802-1E20232AB64F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C7707-A64E-4E09-9CF9-6CFDAD21566F}">
      <dsp:nvSpPr>
        <dsp:cNvPr id="0" name=""/>
        <dsp:cNvSpPr/>
      </dsp:nvSpPr>
      <dsp:spPr>
        <a:xfrm>
          <a:off x="2242575" y="1396742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latin typeface="Times New Roman" pitchFamily="18" charset="0"/>
              <a:cs typeface="Times New Roman" pitchFamily="18" charset="0"/>
            </a:rPr>
            <a:t>2.Кейінді ықпал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42575" y="1396742"/>
        <a:ext cx="5966618" cy="1357787"/>
      </dsp:txXfrm>
    </dsp:sp>
    <dsp:sp modelId="{48AA1D58-7FF4-42F0-9F7E-55004C1E4DCE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F2ED9A-37C4-4C98-A5F0-01EC53F24338}">
      <dsp:nvSpPr>
        <dsp:cNvPr id="0" name=""/>
        <dsp:cNvSpPr/>
      </dsp:nvSpPr>
      <dsp:spPr>
        <a:xfrm>
          <a:off x="2262981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000" kern="1200" dirty="0" smtClean="0">
              <a:latin typeface="Times New Roman" pitchFamily="18" charset="0"/>
              <a:cs typeface="Times New Roman" pitchFamily="18" charset="0"/>
            </a:rPr>
            <a:t>3.Тоғыспалы ықпал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62981" y="2715579"/>
        <a:ext cx="5966618" cy="1357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36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351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0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96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1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94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220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05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99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179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8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1EA62-1220-4E8F-B9B3-9A69C8728175}" type="datetimeFigureOut">
              <a:rPr lang="ru-RU" smtClean="0"/>
              <a:t>09.09.2020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7373B-A480-45AE-8C23-22C1CC9594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03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3801272"/>
              </p:ext>
            </p:extLst>
          </p:nvPr>
        </p:nvGraphicFramePr>
        <p:xfrm>
          <a:off x="1524000" y="764704"/>
          <a:ext cx="693643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7334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Тоғыспалы</a:t>
            </a:r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ықпал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Тоғыспалы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ықпал – қатар келген екі дыбыстың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бір-біріне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ілгерінді-кейінді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ықпал етіп, екеуінің де өзгеріске ұшырауы.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) с+ж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шш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ан-До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шш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ан, 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ан-Е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шш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ан, Жанқожа-Жаңғожа, тас жол – таш шол</a:t>
            </a: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) н+к,қ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ңғ, ңг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Есе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елді – Есе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елді, Жие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нқ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ұл – Жие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ңғ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ұл.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03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776678"/>
              </p:ext>
            </p:extLst>
          </p:nvPr>
        </p:nvGraphicFramePr>
        <p:xfrm>
          <a:off x="457200" y="260648"/>
          <a:ext cx="8229600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783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Дыбыс үндестігінің түрлері: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4108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5109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Ілгерінді ықпал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Ілгерінді ықпал – қатар келген екі дыбыстың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алдыңғысының соңғысына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әсер етуі.</a:t>
            </a:r>
          </a:p>
          <a:p>
            <a:pPr marL="0" indent="0">
              <a:buNone/>
            </a:pP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1) Ш+С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Мысалы: қаш –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 (қаш –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а)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2) П+Б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Мысалы: Жүсіп –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ек (Жүсіп – 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ек)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Алып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ер (Алып 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ер)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Тоқ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ала (Тоқ 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ала)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3) Сөздің соңғы дыбысы 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дауысты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болса, жалғанатын қосымшаның алғашқы дыбысы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үнді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ұяң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дауыссыздан басталады. 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Мысалы: Терез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ер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435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Ілгерінді ықпал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Ілгерінді ықпал – қатар келген екі дыбыстың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алдыңғысының соңғысына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әсер етуі.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4) Сөздің соңғы дыбысы 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үнді не ұяң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болса, жалғанатын қосымшаның алғашқы дыбысы 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үнді не ұяң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болады. Мысалы: Қа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ар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5) Сөздің соңғы дыбысы қатаң дауыссыз дыбыс болса, оған жалғанатын дауыссыздан басталатын қосымшаның бірінші дыбысы қатаң дауыссыз дыбыс болады.</a:t>
            </a:r>
          </a:p>
          <a:p>
            <a:pPr marL="0" indent="0">
              <a:buNone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Мысалы: Кіта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ар</a:t>
            </a:r>
          </a:p>
          <a:p>
            <a:pPr marL="0" indent="0">
              <a:buNone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Ора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kk-KZ" sz="24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ар</a:t>
            </a:r>
            <a:endParaRPr lang="kk-K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186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Ілгерінді ықпал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Ілгерінді ықпал – қатар келген екі дыбыстың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алдыңғысының соңғысына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әсер етуі.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6) К        Г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Қара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өз – Қара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өз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Боз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өйлек – боз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өйлек, күз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елді – күз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елді, 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ала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ел – ала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ел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        Ғ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арас – көз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арас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Жиен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ұл – Жиен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ұл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1644906" y="2302144"/>
            <a:ext cx="561212" cy="2291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527" y="4365104"/>
            <a:ext cx="592137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593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Кейінді ықпал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Кейінді ықпал – қатар келген екі дыбыстың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соңғысының алдыңғысына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әсер етуі.</a:t>
            </a: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+ғ,г          ңғ, ңг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ғали –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ғали, Ама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гелді – Ама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гелді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ім – се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ім,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 –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а, сә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қой-сә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қой,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қайғы –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қайғы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2) с+ш = шш, з+с = сс.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+шы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+са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қас+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+сіз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+шы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шы</a:t>
            </a: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471" y="2276872"/>
            <a:ext cx="592137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3521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Кейінді ықпал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Кейінді ықпал – қатар келген екі дыбыстың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соңғысының алдыңғысына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әсер етуі.</a:t>
            </a:r>
          </a:p>
          <a:p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) з+ж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Бо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жан – Бо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жан, Ора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жан – Ора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жан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Жү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жыл – жү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жыл, кө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жұмды – кө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жұмды, 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жорға – бо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жорға.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4) н     м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+пейіс – Жа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пейіс, Тұрға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+бек – Тұрға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бек, Есе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+бай – Есе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бай, 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бес – о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бес</a:t>
            </a:r>
          </a:p>
          <a:p>
            <a:pPr marL="0" indent="0"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1619672" y="4509120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063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Кейінді ықпал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Кейінді ықпал – қатар келген екі дыбыстың </a:t>
            </a:r>
            <a:r>
              <a:rPr lang="kk-KZ" sz="2800" u="sng" dirty="0" smtClean="0">
                <a:latin typeface="Times New Roman" pitchFamily="18" charset="0"/>
                <a:cs typeface="Times New Roman" pitchFamily="18" charset="0"/>
              </a:rPr>
              <a:t>соңғысының алдыңғысына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әсер етуі.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5) к, қ, п     ғ, г, б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Кө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жиек – кө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жиек, шола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еді – шола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ғ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еді, шө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әкелді – шө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әкелді, кө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ала – кө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ала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6) Екі дауысты қатар келгенде, біріншісі түсіріліп айтылады, жазылуда бұл ескерілмейді.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Мысалы: Тор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ал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т – Торалат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Сар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рқа – Сарарқа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Қанд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ғаш – Қандағаш </a:t>
            </a:r>
          </a:p>
          <a:p>
            <a:pPr marL="0" indent="0"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Қар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ешкі – қарешкі, кел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алмайды – келалмайды 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2339752" y="2276872"/>
            <a:ext cx="21602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5885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87</Words>
  <Application>Microsoft Office PowerPoint</Application>
  <PresentationFormat>Экран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Дыбыс үндестігінің түрлері:</vt:lpstr>
      <vt:lpstr>Ілгерінді ықпал</vt:lpstr>
      <vt:lpstr>Ілгерінді ықпал</vt:lpstr>
      <vt:lpstr>Ілгерінді ықпал</vt:lpstr>
      <vt:lpstr>Кейінді ықпал</vt:lpstr>
      <vt:lpstr>Кейінді ықпал</vt:lpstr>
      <vt:lpstr>Кейінді ықпал</vt:lpstr>
      <vt:lpstr>Тоғыспалы ықпал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2020-09-09T12:49:29Z</dcterms:created>
  <dcterms:modified xsi:type="dcterms:W3CDTF">2020-09-09T16:00:31Z</dcterms:modified>
</cp:coreProperties>
</file>