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8" r:id="rId8"/>
    <p:sldId id="269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2191" y="332656"/>
            <a:ext cx="6696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класс</a:t>
            </a:r>
          </a:p>
          <a:p>
            <a:pPr algn="ctr"/>
            <a:r>
              <a:rPr lang="kk-KZ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Раздел: Окружающая среда</a:t>
            </a:r>
            <a:endParaRPr lang="ru-RU" sz="3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</a:t>
            </a:r>
            <a:r>
              <a:rPr lang="kk-KZ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Четыре сестрицы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ds03.infourok.ru/uploads/ex/1302/00059141-6ac4b56a/640/img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0" t="32433" r="14625" b="13021"/>
          <a:stretch/>
        </p:blipFill>
        <p:spPr bwMode="auto">
          <a:xfrm>
            <a:off x="1331640" y="2276872"/>
            <a:ext cx="6668857" cy="3576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6093296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Измухан Данагуль Тастемировна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05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76"/>
    </mc:Choice>
    <mc:Fallback xmlns="">
      <p:transition spd="slow" advTm="957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piqkz.blob.core.windows.net/kitcontent/0a192ceb-a96f-41f7-9267-50c19c42c01f/06d302e7-3082-4cc2-bfe1-47d05e263be3/d9cb47c7-1a80-4c9d-84b0-d0f67f3ba955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81"/>
            <a:ext cx="9144000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01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46"/>
    </mc:Choice>
    <mc:Fallback xmlns="">
      <p:transition spd="slow" advTm="1684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🍁 🍂 СЮЖЕТНЫЕ КАРТИНКИ ДЛЯ РАЗВИТИЯ РЕЧИ &quot;ОСЕНЬ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83"/>
          <a:stretch/>
        </p:blipFill>
        <p:spPr bwMode="auto">
          <a:xfrm>
            <a:off x="107504" y="188640"/>
            <a:ext cx="5508103" cy="4509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весна - дети, птицы, скворечник Child Development: Évszakok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64"/>
          <a:stretch/>
        </p:blipFill>
        <p:spPr bwMode="auto">
          <a:xfrm>
            <a:off x="4578362" y="1314787"/>
            <a:ext cx="4565638" cy="5543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20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157"/>
    </mc:Choice>
    <mc:Fallback xmlns="">
      <p:transition spd="slow" advTm="4415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/>
                <a:ea typeface="Calibri"/>
              </a:rPr>
              <a:t>Цели обучения, которым посвящен урок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124744"/>
            <a:ext cx="6840760" cy="1328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2.1.3.1 отвечать на вопросы и подбирать соответствующую иллюстрацию/картину/схему </a:t>
            </a:r>
            <a:endParaRPr lang="ru-RU" sz="2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</a:t>
            </a: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прослушанному 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сообщению;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8102" y="3045443"/>
            <a:ext cx="7092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2.5.1.3 использовать глаголы в нужном времени (настоящем, будущем, прошедшем) с помощью учителя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18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67"/>
    </mc:Choice>
    <mc:Fallback xmlns="">
      <p:transition spd="slow" advTm="1446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7560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Послушайте стихотворения</a:t>
            </a:r>
            <a:r>
              <a:rPr lang="kk-KZ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836712"/>
            <a:ext cx="34563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Прилетают птицы</a:t>
            </a:r>
            <a:br>
              <a:rPr lang="ru-RU" sz="2400" i="1" dirty="0"/>
            </a:br>
            <a:r>
              <a:rPr lang="ru-RU" sz="2400" i="1" dirty="0"/>
              <a:t>Звери просыпаются</a:t>
            </a:r>
            <a:br>
              <a:rPr lang="ru-RU" sz="2400" i="1" dirty="0"/>
            </a:br>
            <a:r>
              <a:rPr lang="ru-RU" sz="2400" i="1" dirty="0"/>
              <a:t>Первая сестрица</a:t>
            </a:r>
            <a:br>
              <a:rPr lang="ru-RU" sz="2400" i="1" dirty="0"/>
            </a:br>
            <a:r>
              <a:rPr lang="ru-RU" sz="2400" i="1" dirty="0" smtClean="0"/>
              <a:t>Весной</a:t>
            </a:r>
            <a:r>
              <a:rPr lang="ru-RU" sz="2400" i="1" dirty="0"/>
              <a:t> </a:t>
            </a:r>
            <a:r>
              <a:rPr lang="ru-RU" sz="2400" b="1" i="1" dirty="0"/>
              <a:t> </a:t>
            </a:r>
            <a:r>
              <a:rPr lang="ru-RU" sz="2400" i="1" dirty="0" smtClean="0"/>
              <a:t>называется</a:t>
            </a:r>
            <a:r>
              <a:rPr lang="kk-KZ" sz="2400" i="1" dirty="0" smtClean="0"/>
              <a:t>.</a:t>
            </a:r>
          </a:p>
          <a:p>
            <a:endParaRPr lang="ru-RU" sz="2400" b="1" i="1" dirty="0"/>
          </a:p>
          <a:p>
            <a:r>
              <a:rPr lang="ru-RU" sz="2400" b="1" i="1" dirty="0" smtClean="0"/>
              <a:t>ВЕСНА-</a:t>
            </a:r>
            <a:r>
              <a:rPr lang="ru-RU" sz="2400" b="1" i="1" dirty="0" err="1" smtClean="0"/>
              <a:t>Summer</a:t>
            </a:r>
            <a:r>
              <a:rPr lang="ru-RU" sz="2400" b="1" i="1" dirty="0" smtClean="0"/>
              <a:t>-</a:t>
            </a:r>
            <a:r>
              <a:rPr lang="ru-RU" sz="2400" b="1" i="1" dirty="0" err="1" smtClean="0"/>
              <a:t>көктем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14873" y="83671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/>
              <a:t>Сыты все, согреты </a:t>
            </a:r>
          </a:p>
          <a:p>
            <a:r>
              <a:rPr lang="ru-RU" sz="2400" i="1" dirty="0"/>
              <a:t>Солнца ярким светом </a:t>
            </a:r>
          </a:p>
          <a:p>
            <a:r>
              <a:rPr lang="ru-RU" sz="2400" i="1" dirty="0"/>
              <a:t>Вторую сестрицу </a:t>
            </a:r>
          </a:p>
          <a:p>
            <a:r>
              <a:rPr lang="ru-RU" sz="2400" i="1" dirty="0"/>
              <a:t>Называют лето </a:t>
            </a:r>
          </a:p>
          <a:p>
            <a:endParaRPr lang="ru-RU" sz="2400" i="1" dirty="0"/>
          </a:p>
          <a:p>
            <a:r>
              <a:rPr lang="ru-RU" sz="2400" i="1" dirty="0"/>
              <a:t>- </a:t>
            </a:r>
            <a:r>
              <a:rPr lang="ru-RU" sz="2400" b="1" i="1" dirty="0"/>
              <a:t>ЛЕТО- </a:t>
            </a:r>
            <a:r>
              <a:rPr lang="ru-RU" sz="2400" b="1" i="1" dirty="0" err="1"/>
              <a:t>Spring</a:t>
            </a:r>
            <a:r>
              <a:rPr lang="ru-RU" sz="2400" b="1" i="1" dirty="0"/>
              <a:t> -</a:t>
            </a:r>
            <a:r>
              <a:rPr lang="ru-RU" sz="2400" b="1" i="1" dirty="0" err="1"/>
              <a:t>жаз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6959" y="386104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/>
              <a:t>Сделаны запасы</a:t>
            </a:r>
            <a:br>
              <a:rPr lang="ru-RU" sz="2400" i="1" dirty="0"/>
            </a:br>
            <a:r>
              <a:rPr lang="ru-RU" sz="2400" i="1" dirty="0"/>
              <a:t>Листья облетают</a:t>
            </a:r>
            <a:br>
              <a:rPr lang="ru-RU" sz="2400" i="1" dirty="0"/>
            </a:br>
            <a:r>
              <a:rPr lang="ru-RU" sz="2400" i="1" dirty="0"/>
              <a:t>Третья сестрица </a:t>
            </a:r>
          </a:p>
          <a:p>
            <a:r>
              <a:rPr lang="ru-RU" sz="2400" i="1" dirty="0"/>
              <a:t>Осень золотая</a:t>
            </a:r>
          </a:p>
          <a:p>
            <a:endParaRPr lang="ru-RU" sz="2400" i="1" dirty="0"/>
          </a:p>
          <a:p>
            <a:r>
              <a:rPr lang="ru-RU" sz="2400" i="1" dirty="0"/>
              <a:t>–</a:t>
            </a:r>
            <a:r>
              <a:rPr lang="ru-RU" sz="2400" b="1" i="1" dirty="0"/>
              <a:t>ОСЕНЬ-</a:t>
            </a:r>
            <a:r>
              <a:rPr lang="ru-RU" sz="2400" i="1" dirty="0"/>
              <a:t> </a:t>
            </a:r>
            <a:r>
              <a:rPr lang="ru-RU" sz="2400" dirty="0"/>
              <a:t> </a:t>
            </a:r>
            <a:r>
              <a:rPr lang="ru-RU" sz="2400" b="1" i="1" dirty="0" err="1"/>
              <a:t>Autumn</a:t>
            </a:r>
            <a:r>
              <a:rPr lang="ru-RU" sz="2400" dirty="0" err="1"/>
              <a:t>-</a:t>
            </a:r>
            <a:r>
              <a:rPr lang="ru-RU" sz="2400" b="1" i="1" dirty="0" err="1"/>
              <a:t>Күз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3898241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/>
              <a:t>Всюду снег искрится – </a:t>
            </a:r>
          </a:p>
          <a:p>
            <a:r>
              <a:rPr lang="ru-RU" sz="2400" i="1" dirty="0"/>
              <a:t>К нам пришла сама </a:t>
            </a:r>
          </a:p>
          <a:p>
            <a:r>
              <a:rPr lang="ru-RU" sz="2400" i="1" dirty="0"/>
              <a:t>Четвертая сестрица – </a:t>
            </a:r>
          </a:p>
          <a:p>
            <a:r>
              <a:rPr lang="ru-RU" sz="2400" i="1" dirty="0"/>
              <a:t>Зимушка – Зима</a:t>
            </a:r>
          </a:p>
          <a:p>
            <a:endParaRPr lang="ru-RU" sz="2400" i="1" dirty="0"/>
          </a:p>
          <a:p>
            <a:r>
              <a:rPr lang="ru-RU" sz="2400" i="1" dirty="0"/>
              <a:t> </a:t>
            </a:r>
            <a:r>
              <a:rPr lang="ru-RU" sz="2400" b="1" i="1" dirty="0"/>
              <a:t>ЗИМА-</a:t>
            </a:r>
            <a:r>
              <a:rPr lang="ru-RU" sz="2400" b="1" i="1" dirty="0" err="1"/>
              <a:t>Winter</a:t>
            </a:r>
            <a:r>
              <a:rPr lang="ru-RU" sz="2400" b="1" i="1" dirty="0"/>
              <a:t>-</a:t>
            </a:r>
            <a:r>
              <a:rPr lang="ru-RU" sz="2400" b="1" i="1" dirty="0" err="1"/>
              <a:t>Қыс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4177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755"/>
    </mc:Choice>
    <mc:Fallback xmlns="">
      <p:transition spd="slow" advTm="3875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2656"/>
            <a:ext cx="662473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ч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</a:t>
            </a:r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говорится в стихотворении?</a:t>
            </a:r>
          </a:p>
          <a:p>
            <a:endParaRPr lang="kk-KZ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природе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kk-KZ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временах года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kk-KZ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сестрицах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kk-KZ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погоде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670398"/>
            <a:ext cx="79928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Назовите имена сестриц.</a:t>
            </a:r>
          </a:p>
          <a:p>
            <a:pPr lvl="0"/>
            <a:r>
              <a:rPr lang="ru-RU" sz="32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У какой сестрицы «снег искрится»?</a:t>
            </a:r>
          </a:p>
          <a:p>
            <a:pPr lvl="0"/>
            <a:r>
              <a:rPr lang="ru-RU" sz="32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–У какой сестрицы «сыты все, согреты»?</a:t>
            </a:r>
          </a:p>
          <a:p>
            <a:pPr lvl="0"/>
            <a:r>
              <a:rPr lang="ru-RU" sz="32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–Что бывает у первой сестрицы?</a:t>
            </a:r>
          </a:p>
        </p:txBody>
      </p:sp>
    </p:spTree>
    <p:extLst>
      <p:ext uri="{BB962C8B-B14F-4D97-AF65-F5344CB8AC3E}">
        <p14:creationId xmlns:p14="http://schemas.microsoft.com/office/powerpoint/2010/main" val="193560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73"/>
    </mc:Choice>
    <mc:Fallback xmlns="">
      <p:transition spd="slow" advTm="1897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0721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Найдите различия </a:t>
            </a:r>
            <a:r>
              <a:rPr lang="ru-RU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 картинках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s://opiqkz.blob.core.windows.net/kitcontent/0a192ceb-a96f-41f7-9267-50c19c42c01f/b52ad0e8-5eff-4ffd-913e-0e2714ad46f8/6694f854-30bc-4ce8-9a70-bcad0ce34c5c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908720"/>
            <a:ext cx="3791305" cy="252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opiqkz.blob.core.windows.net/kitcontent/0a192ceb-a96f-41f7-9267-50c19c42c01f/91ffe1c5-43e8-4b14-bdd4-1c9109bd308c/7837d928-bdca-4e2c-b6e6-a5bdca8e7564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895" y="908721"/>
            <a:ext cx="3611601" cy="254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opiqkz.blob.core.windows.net/kitcontent/0a192ceb-a96f-41f7-9267-50c19c42c01f/0928694f-fb36-4278-9eed-a50809718461/c4250b6e-d64c-475a-abd2-3976df02b552_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7031"/>
            <a:ext cx="3791305" cy="248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opiqkz.blob.core.windows.net/kitcontent/0a192ceb-a96f-41f7-9267-50c19c42c01f/35ac6b80-1a41-4fe2-ad89-e3bfb606fc57/302356d6-b9eb-4b51-b361-b89998be524f_x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17032"/>
            <a:ext cx="3713341" cy="248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85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лова, которые обозначают действия и отвечают на вопросы: </a:t>
            </a:r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делать? что сделать</a:t>
            </a:r>
            <a:r>
              <a:rPr lang="kk-KZ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называются </a:t>
            </a:r>
            <a:r>
              <a:rPr lang="kk-KZ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ГЛАГОЛАМИ (етістік)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7784" y="2024189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Глагол изменяется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627784" y="2693965"/>
            <a:ext cx="648072" cy="5190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148064" y="2708920"/>
            <a:ext cx="57606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46909" y="3212976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по числам                                по временам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4217312"/>
            <a:ext cx="3602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Ед.ч                           Мн.ч </a:t>
            </a:r>
          </a:p>
          <a:p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(жекеше)                 (</a:t>
            </a:r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көпше</a:t>
            </a: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331640" y="3633705"/>
            <a:ext cx="288032" cy="5190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156176" y="3633706"/>
            <a:ext cx="0" cy="5190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411760" y="3633706"/>
            <a:ext cx="360040" cy="5836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6909" y="5085184"/>
            <a:ext cx="3260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/>
              <a:t>Иду                                   Идут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853853" y="4437112"/>
            <a:ext cx="1582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Прошедшее время 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(өткен шақ) читал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36096" y="4437112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 время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(осы шақ) читает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08304" y="4485019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Будущее время 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(келер шақ) будет читать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5148064" y="3674641"/>
            <a:ext cx="320499" cy="4780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732240" y="3698301"/>
            <a:ext cx="432048" cy="2595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2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64704"/>
            <a:ext cx="83529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</a:p>
          <a:p>
            <a:pPr algn="ctr"/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Подчеркните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глаго́лы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согрело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землю.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Растаял лёд,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зажурчали ручьи.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Птицы прилетели из дальних  стран.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364479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195</Words>
  <Application>Microsoft Office PowerPoint</Application>
  <PresentationFormat>Экран (4:3)</PresentationFormat>
  <Paragraphs>58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25</cp:revision>
  <dcterms:created xsi:type="dcterms:W3CDTF">2020-03-31T12:07:54Z</dcterms:created>
  <dcterms:modified xsi:type="dcterms:W3CDTF">2020-04-05T06:05:50Z</dcterms:modified>
</cp:coreProperties>
</file>