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87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6C34615-146A-4B49-B234-8A8A81361EBB}" type="datetimeFigureOut">
              <a:rPr lang="ru-RU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0F8A7F9-ED29-43E8-87A8-8102A72059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FE534-1BC7-40E0-95F5-A861F14172E2}" type="datetime1">
              <a:rPr lang="ru-RU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IKAZ.KZ - </a:t>
            </a:r>
            <a:r>
              <a:rPr lang="ru-RU"/>
              <a:t>ашық мәліметтер порталы</a:t>
            </a:r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DCB72B-3DF9-4F3E-A68D-8DA910C24C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B32EB-1CE8-40E5-9F01-7AD5CD1FE5AC}" type="datetime1">
              <a:rPr lang="ru-RU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IKAZ.KZ - </a:t>
            </a:r>
            <a:r>
              <a:rPr lang="ru-RU"/>
              <a:t>ашық мәліметтер порталы</a:t>
            </a: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D09E6-91EA-44B7-8C31-9D4AD585EE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C8839-04F2-424D-A054-BDD780FFDADE}" type="datetime1">
              <a:rPr lang="ru-RU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IKAZ.KZ - </a:t>
            </a:r>
            <a:r>
              <a:rPr lang="ru-RU"/>
              <a:t>ашық мәліметтер порталы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80AC1-16B5-45F0-82ED-71F5DD364B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9EA13-92E4-43F3-97EB-8A0D250FA609}" type="datetime1">
              <a:rPr lang="ru-RU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IKAZ.KZ - </a:t>
            </a:r>
            <a:r>
              <a:rPr lang="ru-RU"/>
              <a:t>ашық мәліметтер порталы</a:t>
            </a:r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85CF3-2E44-4F37-B962-57E02E9E84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2D524-59A1-4460-8FA2-BA136234ED0A}" type="datetime1">
              <a:rPr lang="ru-RU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IKAZ.KZ - </a:t>
            </a:r>
            <a:r>
              <a:rPr lang="ru-RU"/>
              <a:t>ашық мәліметтер порталы</a:t>
            </a:r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95106-64CE-4458-9E3F-AA5D6EE184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F1A3B-68D9-42CB-9D1F-D30FEFF4B36E}" type="datetime1">
              <a:rPr lang="ru-RU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IKAZ.KZ - </a:t>
            </a:r>
            <a:r>
              <a:rPr lang="ru-RU"/>
              <a:t>ашық мәліметтер порталы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41162-B6B4-4BE2-9651-7581FB5784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C5EB4-868D-486B-8FD1-D573198F727B}" type="datetime1">
              <a:rPr lang="ru-RU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IKAZ.KZ - </a:t>
            </a:r>
            <a:r>
              <a:rPr lang="ru-RU"/>
              <a:t>ашық мәліметтер порталы</a:t>
            </a: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ED8DC-E7EF-4190-8585-E828B6BBC8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C74FB-AAC9-4830-ACB5-D480634210EF}" type="datetime1">
              <a:rPr lang="ru-RU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IKAZ.KZ - </a:t>
            </a:r>
            <a:r>
              <a:rPr lang="ru-RU"/>
              <a:t>ашық мәліметтер порталы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08D3E-96F0-416F-8205-A8D524F33F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89386-DD5B-4344-93CD-045D8A083BA1}" type="datetime1">
              <a:rPr lang="ru-RU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IKAZ.KZ - </a:t>
            </a:r>
            <a:r>
              <a:rPr lang="ru-RU"/>
              <a:t>ашық мәліметтер порталы</a:t>
            </a:r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4858A-465B-4B5E-8F41-D8F7C3C6CD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F95F8-B8BD-4C89-AA61-845991CD067F}" type="datetime1">
              <a:rPr lang="ru-RU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IKAZ.KZ - </a:t>
            </a:r>
            <a:r>
              <a:rPr lang="ru-RU"/>
              <a:t>ашық мәліметтер порталы</a:t>
            </a:r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0676E-1D57-4336-8D09-6204AB751D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A0E87-8CE9-432D-BCBE-7629DEE29447}" type="datetime1">
              <a:rPr lang="ru-RU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IKAZ.KZ - </a:t>
            </a:r>
            <a:r>
              <a:rPr lang="ru-RU"/>
              <a:t>ашық мәліметтер порталы</a:t>
            </a:r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BF621-CE73-41EC-B1B5-249FB84CBD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7A0B794-2CC3-42B7-A915-A232E4208173}" type="datetime1">
              <a:rPr lang="ru-RU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IKAZ.KZ - </a:t>
            </a:r>
            <a:r>
              <a:rPr lang="ru-RU"/>
              <a:t>ашық мәліметтер порталы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6F5239-28A0-434B-9BEA-1D9AD6EE8B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04" r:id="rId4"/>
    <p:sldLayoutId id="2147483710" r:id="rId5"/>
    <p:sldLayoutId id="2147483705" r:id="rId6"/>
    <p:sldLayoutId id="2147483711" r:id="rId7"/>
    <p:sldLayoutId id="2147483712" r:id="rId8"/>
    <p:sldLayoutId id="2147483713" r:id="rId9"/>
    <p:sldLayoutId id="2147483706" r:id="rId10"/>
    <p:sldLayoutId id="2147483714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28596" y="857232"/>
            <a:ext cx="850112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/>
              <a:t>Мерзімі:1.04.2020ж</a:t>
            </a:r>
          </a:p>
          <a:p>
            <a:endParaRPr lang="kk-KZ" sz="2400" dirty="0" smtClean="0"/>
          </a:p>
          <a:p>
            <a:r>
              <a:rPr lang="kk-KZ" sz="2400" dirty="0" smtClean="0"/>
              <a:t>Қазақстан тарихы  </a:t>
            </a:r>
            <a:r>
              <a:rPr lang="kk-KZ" sz="2400" dirty="0" smtClean="0"/>
              <a:t>6-сынып</a:t>
            </a:r>
          </a:p>
          <a:p>
            <a:endParaRPr lang="kk-KZ" sz="2400" dirty="0" smtClean="0"/>
          </a:p>
          <a:p>
            <a:endParaRPr lang="kk-KZ" sz="2400" dirty="0" smtClean="0"/>
          </a:p>
          <a:p>
            <a:r>
              <a:rPr lang="kk-KZ" sz="2400" dirty="0" smtClean="0"/>
              <a:t>Сабақтың тақырыбы: Қасым хан тұсындағы Қазақ хандығы</a:t>
            </a:r>
            <a:endParaRPr lang="ru-RU" sz="2400" dirty="0" smtClean="0"/>
          </a:p>
          <a:p>
            <a:endParaRPr lang="kk-KZ" sz="2400" dirty="0" smtClean="0"/>
          </a:p>
          <a:p>
            <a:r>
              <a:rPr lang="kk-KZ" sz="2400" dirty="0" smtClean="0"/>
              <a:t>Сабақтың мақсаты</a:t>
            </a:r>
            <a:r>
              <a:rPr lang="kk-KZ" sz="2400" dirty="0" smtClean="0"/>
              <a:t>:</a:t>
            </a:r>
          </a:p>
          <a:p>
            <a:r>
              <a:rPr lang="kk-KZ" sz="2400" dirty="0" smtClean="0"/>
              <a:t>6.3.1.10 </a:t>
            </a:r>
            <a:r>
              <a:rPr lang="kk-KZ" sz="2400" dirty="0" smtClean="0"/>
              <a:t>Қазақ хандарының мемлекетті </a:t>
            </a:r>
            <a:r>
              <a:rPr lang="kk-KZ" sz="2400" dirty="0" smtClean="0"/>
              <a:t>нығайтудағы рөлін анықтау</a:t>
            </a:r>
          </a:p>
          <a:p>
            <a:r>
              <a:rPr lang="kk-KZ" sz="2400" dirty="0" smtClean="0"/>
              <a:t>6.3.2.6 Қазақ хандарының  сыртқы саясатын талдау</a:t>
            </a:r>
            <a:endParaRPr lang="kk-KZ" sz="2400" dirty="0" smtClean="0"/>
          </a:p>
          <a:p>
            <a:endParaRPr lang="kk-KZ" sz="2400" dirty="0" smtClean="0"/>
          </a:p>
          <a:p>
            <a:endParaRPr lang="kk-KZ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err="1">
                <a:effectLst/>
              </a:rPr>
              <a:t>Жерленуі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50" y="1554163"/>
            <a:ext cx="5327650" cy="5187950"/>
          </a:xfrm>
        </p:spPr>
        <p:txBody>
          <a:bodyPr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err="1"/>
              <a:t>Мұхаммед</a:t>
            </a:r>
            <a:r>
              <a:rPr lang="ru-RU" dirty="0"/>
              <a:t> Хайдар </a:t>
            </a:r>
            <a:r>
              <a:rPr lang="ru-RU" dirty="0" err="1"/>
              <a:t>Дулатидың</a:t>
            </a:r>
            <a:r>
              <a:rPr lang="ru-RU" dirty="0"/>
              <a:t> </a:t>
            </a:r>
            <a:r>
              <a:rPr lang="ru-RU" dirty="0" err="1"/>
              <a:t>жазбаларына</a:t>
            </a:r>
            <a:r>
              <a:rPr lang="ru-RU" dirty="0"/>
              <a:t> </a:t>
            </a:r>
            <a:r>
              <a:rPr lang="ru-RU" dirty="0" err="1"/>
              <a:t>қарағанда</a:t>
            </a:r>
            <a:r>
              <a:rPr lang="ru-RU" dirty="0"/>
              <a:t>, </a:t>
            </a:r>
            <a:r>
              <a:rPr lang="ru-RU" dirty="0" err="1"/>
              <a:t>Қасым</a:t>
            </a:r>
            <a:r>
              <a:rPr lang="ru-RU" dirty="0"/>
              <a:t> хан 1518 </a:t>
            </a:r>
            <a:r>
              <a:rPr lang="ru-RU" dirty="0" err="1"/>
              <a:t>жылы</a:t>
            </a:r>
            <a:r>
              <a:rPr lang="ru-RU" dirty="0"/>
              <a:t> </a:t>
            </a:r>
            <a:r>
              <a:rPr lang="ru-RU" dirty="0" err="1"/>
              <a:t>қайтыс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. Ал </a:t>
            </a:r>
            <a:r>
              <a:rPr lang="ru-RU" dirty="0" err="1"/>
              <a:t>Тахир</a:t>
            </a:r>
            <a:r>
              <a:rPr lang="ru-RU" dirty="0"/>
              <a:t> </a:t>
            </a:r>
            <a:r>
              <a:rPr lang="ru-RU" dirty="0" err="1"/>
              <a:t>Мұхаммед</a:t>
            </a:r>
            <a:r>
              <a:rPr lang="ru-RU" dirty="0"/>
              <a:t> </a:t>
            </a:r>
            <a:r>
              <a:rPr lang="ru-RU" dirty="0" err="1"/>
              <a:t>өзінің</a:t>
            </a:r>
            <a:r>
              <a:rPr lang="ru-RU" dirty="0"/>
              <a:t> «</a:t>
            </a:r>
            <a:r>
              <a:rPr lang="ru-RU" dirty="0" err="1"/>
              <a:t>Раузат-ат</a:t>
            </a:r>
            <a:r>
              <a:rPr lang="ru-RU" dirty="0"/>
              <a:t> </a:t>
            </a:r>
            <a:r>
              <a:rPr lang="ru-RU" dirty="0" err="1"/>
              <a:t>Тарихирин</a:t>
            </a:r>
            <a:r>
              <a:rPr lang="ru-RU" dirty="0"/>
              <a:t>» </a:t>
            </a:r>
            <a:r>
              <a:rPr lang="ru-RU" dirty="0" err="1"/>
              <a:t>атты</a:t>
            </a:r>
            <a:r>
              <a:rPr lang="ru-RU" dirty="0"/>
              <a:t> </a:t>
            </a:r>
            <a:r>
              <a:rPr lang="ru-RU" dirty="0" err="1"/>
              <a:t>еңбегінде</a:t>
            </a:r>
            <a:r>
              <a:rPr lang="ru-RU" dirty="0"/>
              <a:t> </a:t>
            </a:r>
            <a:r>
              <a:rPr lang="ru-RU" dirty="0" err="1"/>
              <a:t>Қасым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өлген</a:t>
            </a:r>
            <a:r>
              <a:rPr lang="ru-RU" dirty="0"/>
              <a:t> </a:t>
            </a:r>
            <a:r>
              <a:rPr lang="ru-RU" dirty="0" err="1"/>
              <a:t>уақыты</a:t>
            </a:r>
            <a:r>
              <a:rPr lang="ru-RU" dirty="0"/>
              <a:t> 1523—1524 </a:t>
            </a:r>
            <a:r>
              <a:rPr lang="ru-RU" dirty="0" err="1"/>
              <a:t>жылдар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көрсетеді</a:t>
            </a:r>
            <a:r>
              <a:rPr lang="ru-RU" dirty="0"/>
              <a:t>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err="1"/>
              <a:t>Қадырғали</a:t>
            </a:r>
            <a:r>
              <a:rPr lang="ru-RU" dirty="0"/>
              <a:t> </a:t>
            </a:r>
            <a:r>
              <a:rPr lang="ru-RU" dirty="0" err="1"/>
              <a:t>Жалайырдың</a:t>
            </a:r>
            <a:r>
              <a:rPr lang="ru-RU" dirty="0"/>
              <a:t> </a:t>
            </a:r>
            <a:r>
              <a:rPr lang="ru-RU" dirty="0" err="1"/>
              <a:t>сөзі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, </a:t>
            </a:r>
            <a:r>
              <a:rPr lang="ru-RU" dirty="0" err="1"/>
              <a:t>Қасым</a:t>
            </a:r>
            <a:r>
              <a:rPr lang="ru-RU" dirty="0"/>
              <a:t> хан </a:t>
            </a:r>
            <a:r>
              <a:rPr lang="ru-RU" dirty="0" err="1"/>
              <a:t>Сарайшық</a:t>
            </a:r>
            <a:r>
              <a:rPr lang="ru-RU" dirty="0"/>
              <a:t> </a:t>
            </a:r>
            <a:r>
              <a:rPr lang="ru-RU" dirty="0" err="1"/>
              <a:t>қаласында</a:t>
            </a:r>
            <a:r>
              <a:rPr lang="ru-RU" dirty="0"/>
              <a:t> </a:t>
            </a:r>
            <a:r>
              <a:rPr lang="ru-RU" dirty="0" err="1"/>
              <a:t>қаза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. </a:t>
            </a:r>
            <a:r>
              <a:rPr lang="ru-RU" dirty="0" err="1"/>
              <a:t>Тарихшы</a:t>
            </a:r>
            <a:r>
              <a:rPr lang="ru-RU" dirty="0"/>
              <a:t> А. П. </a:t>
            </a:r>
            <a:r>
              <a:rPr lang="ru-RU" dirty="0" err="1"/>
              <a:t>Чулошников</a:t>
            </a:r>
            <a:r>
              <a:rPr lang="ru-RU" dirty="0"/>
              <a:t> </a:t>
            </a:r>
            <a:r>
              <a:rPr lang="ru-RU" dirty="0" err="1"/>
              <a:t>Қасым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Сарайшықтағы</a:t>
            </a:r>
            <a:r>
              <a:rPr lang="ru-RU" dirty="0"/>
              <a:t> </a:t>
            </a:r>
            <a:r>
              <a:rPr lang="ru-RU" dirty="0" err="1"/>
              <a:t>мазарының</a:t>
            </a:r>
            <a:r>
              <a:rPr lang="ru-RU" dirty="0"/>
              <a:t> 17 </a:t>
            </a:r>
            <a:r>
              <a:rPr lang="ru-RU" dirty="0" err="1"/>
              <a:t>ғасыр</a:t>
            </a:r>
            <a:r>
              <a:rPr lang="ru-RU" dirty="0"/>
              <a:t> </a:t>
            </a:r>
            <a:r>
              <a:rPr lang="ru-RU" dirty="0" err="1"/>
              <a:t>басында</a:t>
            </a:r>
            <a:r>
              <a:rPr lang="ru-RU" dirty="0"/>
              <a:t> </a:t>
            </a:r>
            <a:r>
              <a:rPr lang="ru-RU" dirty="0" err="1"/>
              <a:t>кұламай</a:t>
            </a:r>
            <a:r>
              <a:rPr lang="ru-RU" dirty="0"/>
              <a:t> </a:t>
            </a:r>
            <a:r>
              <a:rPr lang="ru-RU" dirty="0" err="1"/>
              <a:t>аман</a:t>
            </a:r>
            <a:r>
              <a:rPr lang="ru-RU" dirty="0"/>
              <a:t> </a:t>
            </a:r>
            <a:r>
              <a:rPr lang="ru-RU" dirty="0" err="1"/>
              <a:t>тұрғанын</a:t>
            </a:r>
            <a:r>
              <a:rPr lang="ru-RU" dirty="0"/>
              <a:t> </a:t>
            </a:r>
            <a:r>
              <a:rPr lang="ru-RU" dirty="0" err="1"/>
              <a:t>жазады</a:t>
            </a:r>
            <a:r>
              <a:rPr lang="ru-RU" dirty="0"/>
              <a:t>.</a:t>
            </a:r>
          </a:p>
        </p:txBody>
      </p:sp>
      <p:pic>
        <p:nvPicPr>
          <p:cNvPr id="20484" name="Picture 2" descr="http://f.azh.kz/news-kaz/001/034/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2276475"/>
            <a:ext cx="3240088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s04.infourok.ru/uploads/ex/0fd2/00041af9-4ad1dfe2/img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572560" cy="6072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86800" cy="8382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kk-KZ" sz="5400" dirty="0" smtClean="0"/>
              <a:t>Өмірбаяны</a:t>
            </a:r>
            <a:endParaRPr lang="ru-RU" sz="54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388" y="1268413"/>
            <a:ext cx="4752975" cy="5445125"/>
          </a:xfrm>
        </p:spPr>
        <p:txBody>
          <a:bodyPr>
            <a:normAutofit fontScale="92500" lnSpcReduction="10000"/>
          </a:bodyPr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err="1">
                <a:solidFill>
                  <a:schemeClr val="tx1"/>
                </a:solidFill>
              </a:rPr>
              <a:t>Қасым </a:t>
            </a:r>
            <a:r>
              <a:rPr lang="ru-RU" dirty="0">
                <a:solidFill>
                  <a:schemeClr val="tx1"/>
                </a:solidFill>
              </a:rPr>
              <a:t>хан </a:t>
            </a:r>
            <a:r>
              <a:rPr lang="ru-RU" dirty="0" err="1">
                <a:solidFill>
                  <a:schemeClr val="tx1"/>
                </a:solidFill>
              </a:rPr>
              <a:t>Жәнібекұлы </a:t>
            </a:r>
            <a:r>
              <a:rPr lang="ru-RU" dirty="0">
                <a:solidFill>
                  <a:schemeClr val="tx1"/>
                </a:solidFill>
              </a:rPr>
              <a:t>(1445—1518) — </a:t>
            </a:r>
            <a:r>
              <a:rPr lang="ru-RU" dirty="0" err="1">
                <a:solidFill>
                  <a:schemeClr val="tx1"/>
                </a:solidFill>
              </a:rPr>
              <a:t>қазақтың ұлы хандарынын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бірі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Қазақ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хандығының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негізін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қалаушылардың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бірі</a:t>
            </a:r>
            <a:r>
              <a:rPr lang="ru-RU" dirty="0">
                <a:solidFill>
                  <a:schemeClr val="tx1"/>
                </a:solidFill>
              </a:rPr>
              <a:t> — </a:t>
            </a:r>
            <a:r>
              <a:rPr lang="ru-RU" dirty="0" err="1">
                <a:solidFill>
                  <a:schemeClr val="tx1"/>
                </a:solidFill>
              </a:rPr>
              <a:t>Әз-Жәнібек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ханның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ортаншы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баласы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Шешесі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Жаған-бегім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Шайбани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әулетінің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атақты</a:t>
            </a:r>
            <a:r>
              <a:rPr lang="ru-RU" dirty="0">
                <a:solidFill>
                  <a:schemeClr val="tx1"/>
                </a:solidFill>
              </a:rPr>
              <a:t> ханы </a:t>
            </a:r>
            <a:r>
              <a:rPr lang="ru-RU" dirty="0" err="1">
                <a:solidFill>
                  <a:schemeClr val="tx1"/>
                </a:solidFill>
              </a:rPr>
              <a:t>Мұхаммед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Шайбанидің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інісі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Махмұд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сұлтанның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шешесінің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туған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сіңілісі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11269" name="Picture 6" descr="http://kerekinfo.kz/uploads/images/01/28/06/2015/07/11/5f25b9.jpg"/>
          <p:cNvPicPr>
            <a:picLocks noChangeAspect="1" noChangeArrowheads="1"/>
          </p:cNvPicPr>
          <p:nvPr/>
        </p:nvPicPr>
        <p:blipFill>
          <a:blip r:embed="rId2"/>
          <a:srcRect t="1979" b="7813"/>
          <a:stretch>
            <a:fillRect/>
          </a:stretch>
        </p:blipFill>
        <p:spPr bwMode="auto">
          <a:xfrm>
            <a:off x="5219700" y="1468438"/>
            <a:ext cx="3600450" cy="456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50" y="404813"/>
            <a:ext cx="8712200" cy="6107112"/>
          </a:xfrm>
        </p:spPr>
        <p:txBody>
          <a:bodyPr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err="1"/>
              <a:t>Қасым</a:t>
            </a:r>
            <a:r>
              <a:rPr lang="ru-RU" dirty="0"/>
              <a:t> хан (</a:t>
            </a:r>
            <a:r>
              <a:rPr lang="ru-RU" dirty="0" err="1"/>
              <a:t>шамамен</a:t>
            </a:r>
            <a:r>
              <a:rPr lang="ru-RU" dirty="0"/>
              <a:t> 1445 – 1521 </a:t>
            </a:r>
            <a:r>
              <a:rPr lang="ru-RU" dirty="0" err="1"/>
              <a:t>жылдары</a:t>
            </a:r>
            <a:r>
              <a:rPr lang="ru-RU" dirty="0"/>
              <a:t>) –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хандығының</a:t>
            </a:r>
            <a:r>
              <a:rPr lang="ru-RU" dirty="0"/>
              <a:t> ханы (1511 – 1521), </a:t>
            </a:r>
            <a:r>
              <a:rPr lang="ru-RU" dirty="0" err="1"/>
              <a:t>Әз-Жәнібек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ұлы</a:t>
            </a:r>
            <a:r>
              <a:rPr lang="ru-RU" dirty="0"/>
              <a:t>. </a:t>
            </a:r>
            <a:r>
              <a:rPr lang="ru-RU" dirty="0" err="1"/>
              <a:t>Тарихта</a:t>
            </a:r>
            <a:r>
              <a:rPr lang="ru-RU" dirty="0"/>
              <a:t> </a:t>
            </a:r>
            <a:r>
              <a:rPr lang="ru-RU" dirty="0" err="1"/>
              <a:t>Қасым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есімі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хандығының</a:t>
            </a:r>
            <a:r>
              <a:rPr lang="ru-RU" dirty="0"/>
              <a:t> </a:t>
            </a:r>
            <a:r>
              <a:rPr lang="ru-RU" dirty="0" err="1"/>
              <a:t>күшеюі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нығаюымен</a:t>
            </a:r>
            <a:r>
              <a:rPr lang="ru-RU" dirty="0"/>
              <a:t> </a:t>
            </a:r>
            <a:r>
              <a:rPr lang="ru-RU" dirty="0" err="1"/>
              <a:t>тікелей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. </a:t>
            </a:r>
            <a:r>
              <a:rPr lang="ru-RU" dirty="0" err="1"/>
              <a:t>Жазба</a:t>
            </a:r>
            <a:r>
              <a:rPr lang="ru-RU" dirty="0"/>
              <a:t> </a:t>
            </a:r>
            <a:r>
              <a:rPr lang="ru-RU" dirty="0" err="1"/>
              <a:t>деректерде</a:t>
            </a:r>
            <a:r>
              <a:rPr lang="ru-RU" dirty="0"/>
              <a:t> </a:t>
            </a:r>
            <a:r>
              <a:rPr lang="ru-RU" dirty="0" err="1"/>
              <a:t>Қасым</a:t>
            </a:r>
            <a:r>
              <a:rPr lang="ru-RU" dirty="0"/>
              <a:t> хан 15 </a:t>
            </a:r>
            <a:r>
              <a:rPr lang="ru-RU" dirty="0" err="1"/>
              <a:t>ғасырдың</a:t>
            </a:r>
            <a:r>
              <a:rPr lang="ru-RU" dirty="0"/>
              <a:t> 70 – 90 </a:t>
            </a:r>
            <a:r>
              <a:rPr lang="ru-RU" dirty="0" err="1"/>
              <a:t>жылдары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хандығының</a:t>
            </a:r>
            <a:r>
              <a:rPr lang="ru-RU" dirty="0"/>
              <a:t> Сыр </a:t>
            </a:r>
            <a:r>
              <a:rPr lang="ru-RU" dirty="0" err="1"/>
              <a:t>бойындағы</a:t>
            </a:r>
            <a:r>
              <a:rPr lang="ru-RU" dirty="0"/>
              <a:t> </a:t>
            </a:r>
            <a:r>
              <a:rPr lang="ru-RU" dirty="0" err="1"/>
              <a:t>қалалар</a:t>
            </a:r>
            <a:r>
              <a:rPr lang="ru-RU" dirty="0"/>
              <a:t> мен </a:t>
            </a:r>
            <a:r>
              <a:rPr lang="ru-RU" dirty="0" err="1"/>
              <a:t>өңірлер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жүргізген</a:t>
            </a:r>
            <a:r>
              <a:rPr lang="ru-RU" dirty="0"/>
              <a:t> </a:t>
            </a:r>
            <a:r>
              <a:rPr lang="ru-RU" dirty="0" err="1"/>
              <a:t>күрестерге</a:t>
            </a:r>
            <a:r>
              <a:rPr lang="ru-RU" dirty="0"/>
              <a:t> </a:t>
            </a:r>
            <a:r>
              <a:rPr lang="ru-RU" dirty="0" err="1"/>
              <a:t>белсене</a:t>
            </a:r>
            <a:r>
              <a:rPr lang="ru-RU" dirty="0"/>
              <a:t> </a:t>
            </a:r>
            <a:r>
              <a:rPr lang="ru-RU" dirty="0" err="1"/>
              <a:t>қатысады</a:t>
            </a:r>
            <a:r>
              <a:rPr lang="ru-RU" dirty="0"/>
              <a:t>, </a:t>
            </a:r>
            <a:r>
              <a:rPr lang="ru-RU" dirty="0" err="1"/>
              <a:t>басшылық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ханы </a:t>
            </a:r>
            <a:r>
              <a:rPr lang="ru-RU" dirty="0" err="1"/>
              <a:t>Керейдің</a:t>
            </a:r>
            <a:r>
              <a:rPr lang="ru-RU" dirty="0"/>
              <a:t> </a:t>
            </a:r>
            <a:r>
              <a:rPr lang="ru-RU" dirty="0" err="1"/>
              <a:t>ұлы</a:t>
            </a:r>
            <a:r>
              <a:rPr lang="ru-RU" dirty="0"/>
              <a:t> </a:t>
            </a:r>
            <a:r>
              <a:rPr lang="ru-RU" dirty="0" err="1"/>
              <a:t>Бұрындық</a:t>
            </a:r>
            <a:r>
              <a:rPr lang="ru-RU" dirty="0"/>
              <a:t>,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әскерінің</a:t>
            </a:r>
            <a:r>
              <a:rPr lang="ru-RU" dirty="0"/>
              <a:t> </a:t>
            </a:r>
            <a:r>
              <a:rPr lang="ru-RU" dirty="0" err="1"/>
              <a:t>қолбасшысы</a:t>
            </a:r>
            <a:r>
              <a:rPr lang="ru-RU" dirty="0"/>
              <a:t> </a:t>
            </a:r>
            <a:r>
              <a:rPr lang="ru-RU" dirty="0" err="1"/>
              <a:t>Қасым</a:t>
            </a:r>
            <a:r>
              <a:rPr lang="ru-RU" dirty="0"/>
              <a:t> хан </a:t>
            </a:r>
            <a:r>
              <a:rPr lang="ru-RU" dirty="0" err="1"/>
              <a:t>болды</a:t>
            </a:r>
            <a:r>
              <a:rPr lang="ru-RU" dirty="0"/>
              <a:t>. Осы </a:t>
            </a:r>
            <a:r>
              <a:rPr lang="ru-RU" dirty="0" err="1"/>
              <a:t>кезеңдегі</a:t>
            </a:r>
            <a:r>
              <a:rPr lang="ru-RU" dirty="0"/>
              <a:t> </a:t>
            </a:r>
            <a:r>
              <a:rPr lang="ru-RU" dirty="0" err="1"/>
              <a:t>оқиғаларды</a:t>
            </a:r>
            <a:r>
              <a:rPr lang="ru-RU" dirty="0"/>
              <a:t> </a:t>
            </a:r>
            <a:r>
              <a:rPr lang="ru-RU" dirty="0" err="1"/>
              <a:t>баяндайтын</a:t>
            </a:r>
            <a:r>
              <a:rPr lang="ru-RU" dirty="0"/>
              <a:t>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Қасым</a:t>
            </a:r>
            <a:r>
              <a:rPr lang="ru-RU" dirty="0"/>
              <a:t> </a:t>
            </a:r>
            <a:r>
              <a:rPr lang="ru-RU" dirty="0" err="1"/>
              <a:t>ханды</a:t>
            </a:r>
            <a:r>
              <a:rPr lang="ru-RU" dirty="0"/>
              <a:t> «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сұлтан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атақты</a:t>
            </a:r>
            <a:r>
              <a:rPr lang="ru-RU" dirty="0"/>
              <a:t> </a:t>
            </a:r>
            <a:r>
              <a:rPr lang="ru-RU" dirty="0" err="1"/>
              <a:t>баһадүр</a:t>
            </a:r>
            <a:r>
              <a:rPr lang="ru-RU" dirty="0"/>
              <a:t>»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атайды</a:t>
            </a:r>
            <a:r>
              <a:rPr lang="ru-RU" dirty="0"/>
              <a:t>. </a:t>
            </a:r>
            <a:r>
              <a:rPr lang="ru-RU" dirty="0" err="1"/>
              <a:t>Ширек</a:t>
            </a:r>
            <a:r>
              <a:rPr lang="ru-RU" dirty="0"/>
              <a:t> </a:t>
            </a:r>
            <a:r>
              <a:rPr lang="ru-RU" dirty="0" err="1"/>
              <a:t>ғасырға</a:t>
            </a:r>
            <a:r>
              <a:rPr lang="ru-RU" dirty="0"/>
              <a:t> </a:t>
            </a:r>
            <a:r>
              <a:rPr lang="ru-RU" dirty="0" err="1"/>
              <a:t>созылған</a:t>
            </a:r>
            <a:r>
              <a:rPr lang="ru-RU" dirty="0"/>
              <a:t> Сыр </a:t>
            </a:r>
            <a:r>
              <a:rPr lang="ru-RU" dirty="0" err="1"/>
              <a:t>бойы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күресте</a:t>
            </a:r>
            <a:r>
              <a:rPr lang="ru-RU" dirty="0"/>
              <a:t> </a:t>
            </a:r>
            <a:r>
              <a:rPr lang="ru-RU" dirty="0" err="1"/>
              <a:t>Қасым</a:t>
            </a:r>
            <a:r>
              <a:rPr lang="ru-RU" dirty="0"/>
              <a:t> хан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Әз-Жәнібек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да </a:t>
            </a:r>
            <a:r>
              <a:rPr lang="ru-RU" dirty="0" err="1"/>
              <a:t>ұлдары</a:t>
            </a:r>
            <a:r>
              <a:rPr lang="ru-RU" dirty="0"/>
              <a:t> </a:t>
            </a:r>
            <a:r>
              <a:rPr lang="ru-RU" dirty="0" err="1"/>
              <a:t>Сығанақ</a:t>
            </a:r>
            <a:r>
              <a:rPr lang="ru-RU" dirty="0"/>
              <a:t>, </a:t>
            </a:r>
            <a:r>
              <a:rPr lang="ru-RU" dirty="0" err="1"/>
              <a:t>Сауран</a:t>
            </a:r>
            <a:r>
              <a:rPr lang="ru-RU" dirty="0"/>
              <a:t>, </a:t>
            </a:r>
            <a:r>
              <a:rPr lang="ru-RU" dirty="0" err="1"/>
              <a:t>Отырар,Сайрам</a:t>
            </a:r>
            <a:r>
              <a:rPr lang="ru-RU" dirty="0"/>
              <a:t> </a:t>
            </a:r>
            <a:r>
              <a:rPr lang="ru-RU" dirty="0" err="1"/>
              <a:t>түбінде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рет</a:t>
            </a:r>
            <a:r>
              <a:rPr lang="ru-RU" dirty="0"/>
              <a:t> </a:t>
            </a:r>
            <a:r>
              <a:rPr lang="ru-RU" dirty="0" err="1"/>
              <a:t>Шайбани</a:t>
            </a:r>
            <a:r>
              <a:rPr lang="ru-RU" dirty="0"/>
              <a:t> хан </a:t>
            </a:r>
            <a:r>
              <a:rPr lang="ru-RU" dirty="0" err="1"/>
              <a:t>әскерін</a:t>
            </a:r>
            <a:r>
              <a:rPr lang="ru-RU" dirty="0"/>
              <a:t> </a:t>
            </a:r>
            <a:r>
              <a:rPr lang="ru-RU" dirty="0" err="1"/>
              <a:t>тас-талқан</a:t>
            </a:r>
            <a:r>
              <a:rPr lang="ru-RU" dirty="0"/>
              <a:t> </a:t>
            </a:r>
            <a:r>
              <a:rPr lang="ru-RU" dirty="0" err="1"/>
              <a:t>етіп</a:t>
            </a:r>
            <a:r>
              <a:rPr lang="ru-RU" dirty="0"/>
              <a:t> </a:t>
            </a:r>
            <a:r>
              <a:rPr lang="ru-RU" dirty="0" err="1"/>
              <a:t>жеңеді</a:t>
            </a:r>
            <a:r>
              <a:rPr lang="ru-RU" dirty="0"/>
              <a:t>. 15 </a:t>
            </a:r>
            <a:r>
              <a:rPr lang="ru-RU" dirty="0" err="1"/>
              <a:t>ғасырдың</a:t>
            </a:r>
            <a:r>
              <a:rPr lang="ru-RU" dirty="0"/>
              <a:t> 90 </a:t>
            </a:r>
            <a:r>
              <a:rPr lang="ru-RU" dirty="0" err="1"/>
              <a:t>жылдары</a:t>
            </a:r>
            <a:r>
              <a:rPr lang="ru-RU" dirty="0"/>
              <a:t> </a:t>
            </a:r>
            <a:r>
              <a:rPr lang="ru-RU" dirty="0" err="1"/>
              <a:t>жасалған</a:t>
            </a:r>
            <a:r>
              <a:rPr lang="ru-RU" dirty="0"/>
              <a:t> </a:t>
            </a:r>
            <a:r>
              <a:rPr lang="ru-RU" dirty="0" err="1"/>
              <a:t>бейбіт</a:t>
            </a:r>
            <a:r>
              <a:rPr lang="ru-RU" dirty="0"/>
              <a:t> </a:t>
            </a:r>
            <a:r>
              <a:rPr lang="ru-RU" dirty="0" err="1"/>
              <a:t>келісім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хандығына</a:t>
            </a:r>
            <a:r>
              <a:rPr lang="ru-RU" dirty="0"/>
              <a:t> </a:t>
            </a:r>
            <a:r>
              <a:rPr lang="ru-RU" dirty="0" err="1"/>
              <a:t>Сығанақ</a:t>
            </a:r>
            <a:r>
              <a:rPr lang="ru-RU" dirty="0"/>
              <a:t> пен </a:t>
            </a:r>
            <a:r>
              <a:rPr lang="ru-RU" dirty="0" err="1"/>
              <a:t>Сауран</a:t>
            </a:r>
            <a:r>
              <a:rPr lang="ru-RU" dirty="0"/>
              <a:t> </a:t>
            </a:r>
            <a:r>
              <a:rPr lang="ru-RU" dirty="0" err="1"/>
              <a:t>өтеді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қалаларда</a:t>
            </a:r>
            <a:r>
              <a:rPr lang="ru-RU" dirty="0"/>
              <a:t> </a:t>
            </a:r>
            <a:r>
              <a:rPr lang="ru-RU" dirty="0" err="1"/>
              <a:t>Жәнібек</a:t>
            </a:r>
            <a:r>
              <a:rPr lang="ru-RU" dirty="0"/>
              <a:t> хан </a:t>
            </a:r>
            <a:r>
              <a:rPr lang="ru-RU" dirty="0" err="1"/>
              <a:t>ұлдары</a:t>
            </a:r>
            <a:r>
              <a:rPr lang="ru-RU" dirty="0"/>
              <a:t> </a:t>
            </a:r>
            <a:r>
              <a:rPr lang="ru-RU" dirty="0" err="1"/>
              <a:t>билік</a:t>
            </a:r>
            <a:r>
              <a:rPr lang="ru-RU" dirty="0"/>
              <a:t> </a:t>
            </a:r>
            <a:r>
              <a:rPr lang="ru-RU" dirty="0" err="1"/>
              <a:t>жүргізеді</a:t>
            </a:r>
            <a:r>
              <a:rPr lang="ru-RU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388" y="341313"/>
            <a:ext cx="8812212" cy="6480175"/>
          </a:xfrm>
        </p:spPr>
        <p:txBody>
          <a:bodyPr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>
                <a:solidFill>
                  <a:schemeClr val="tx1"/>
                </a:solidFill>
              </a:rPr>
              <a:t>15 </a:t>
            </a:r>
            <a:r>
              <a:rPr lang="ru-RU" dirty="0" err="1">
                <a:solidFill>
                  <a:schemeClr val="tx1"/>
                </a:solidFill>
              </a:rPr>
              <a:t>ғасырдың</a:t>
            </a:r>
            <a:r>
              <a:rPr lang="ru-RU" dirty="0">
                <a:solidFill>
                  <a:schemeClr val="tx1"/>
                </a:solidFill>
              </a:rPr>
              <a:t> 90 </a:t>
            </a:r>
            <a:r>
              <a:rPr lang="ru-RU" dirty="0" err="1">
                <a:solidFill>
                  <a:schemeClr val="tx1"/>
                </a:solidFill>
              </a:rPr>
              <a:t>жылдары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жасалған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бейбіт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келісім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бойынша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Қазақ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хандығына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Сығанақ</a:t>
            </a:r>
            <a:r>
              <a:rPr lang="ru-RU" dirty="0">
                <a:solidFill>
                  <a:schemeClr val="tx1"/>
                </a:solidFill>
              </a:rPr>
              <a:t> пен </a:t>
            </a:r>
            <a:r>
              <a:rPr lang="ru-RU" dirty="0" err="1">
                <a:solidFill>
                  <a:schemeClr val="tx1"/>
                </a:solidFill>
              </a:rPr>
              <a:t>Сауран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өтеді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Бұл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қалаларда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Жәнібек</a:t>
            </a:r>
            <a:r>
              <a:rPr lang="ru-RU" dirty="0">
                <a:solidFill>
                  <a:schemeClr val="tx1"/>
                </a:solidFill>
              </a:rPr>
              <a:t> хан </a:t>
            </a:r>
            <a:r>
              <a:rPr lang="ru-RU" dirty="0" err="1">
                <a:solidFill>
                  <a:schemeClr val="tx1"/>
                </a:solidFill>
              </a:rPr>
              <a:t>ұлдары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билік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жүргізеді</a:t>
            </a:r>
            <a:r>
              <a:rPr lang="ru-RU" dirty="0">
                <a:solidFill>
                  <a:schemeClr val="tx1"/>
                </a:solidFill>
              </a:rPr>
              <a:t>. 15 </a:t>
            </a:r>
            <a:r>
              <a:rPr lang="ru-RU" dirty="0" err="1">
                <a:solidFill>
                  <a:schemeClr val="tx1"/>
                </a:solidFill>
              </a:rPr>
              <a:t>ғасыр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басында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Мауераннахрды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бағындырып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үлкен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күшке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ие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болған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Мұхаммед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Шайбани</a:t>
            </a:r>
            <a:r>
              <a:rPr lang="ru-RU" dirty="0">
                <a:solidFill>
                  <a:schemeClr val="tx1"/>
                </a:solidFill>
              </a:rPr>
              <a:t> хан 1506 – 10 </a:t>
            </a:r>
            <a:r>
              <a:rPr lang="ru-RU" dirty="0" err="1">
                <a:solidFill>
                  <a:schemeClr val="tx1"/>
                </a:solidFill>
              </a:rPr>
              <a:t>жылдары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үздіксіз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төрт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рет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қазақтарға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жорық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ұйымдастырады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Бұрындық</a:t>
            </a:r>
            <a:r>
              <a:rPr lang="ru-RU" dirty="0">
                <a:solidFill>
                  <a:schemeClr val="tx1"/>
                </a:solidFill>
              </a:rPr>
              <a:t> хан </a:t>
            </a:r>
            <a:r>
              <a:rPr lang="ru-RU" dirty="0" err="1">
                <a:solidFill>
                  <a:schemeClr val="tx1"/>
                </a:solidFill>
              </a:rPr>
              <a:t>Шайбани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ханның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алғашқы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үш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жорығына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тойтарыс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ұйымдастыра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алмайды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Оның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беделі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төмендейді</a:t>
            </a:r>
            <a:r>
              <a:rPr lang="ru-RU" dirty="0">
                <a:solidFill>
                  <a:schemeClr val="tx1"/>
                </a:solidFill>
              </a:rPr>
              <a:t>. Ал </a:t>
            </a:r>
            <a:r>
              <a:rPr lang="ru-RU" dirty="0" err="1">
                <a:solidFill>
                  <a:schemeClr val="tx1"/>
                </a:solidFill>
              </a:rPr>
              <a:t>жазба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деректерде</a:t>
            </a:r>
            <a:r>
              <a:rPr lang="ru-RU" dirty="0">
                <a:solidFill>
                  <a:schemeClr val="tx1"/>
                </a:solidFill>
              </a:rPr>
              <a:t> «</a:t>
            </a:r>
            <a:r>
              <a:rPr lang="ru-RU" dirty="0" err="1">
                <a:solidFill>
                  <a:schemeClr val="tx1"/>
                </a:solidFill>
              </a:rPr>
              <a:t>бұл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кезде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Қасым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хандық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билікте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болмаса</a:t>
            </a:r>
            <a:r>
              <a:rPr lang="ru-RU" dirty="0">
                <a:solidFill>
                  <a:schemeClr val="tx1"/>
                </a:solidFill>
              </a:rPr>
              <a:t> да, </a:t>
            </a:r>
            <a:r>
              <a:rPr lang="ru-RU" dirty="0" err="1">
                <a:solidFill>
                  <a:schemeClr val="tx1"/>
                </a:solidFill>
              </a:rPr>
              <a:t>оның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беделі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ханнан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күшті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болды</a:t>
            </a:r>
            <a:r>
              <a:rPr lang="ru-RU" dirty="0">
                <a:solidFill>
                  <a:schemeClr val="tx1"/>
                </a:solidFill>
              </a:rPr>
              <a:t>» </a:t>
            </a:r>
            <a:r>
              <a:rPr lang="ru-RU" dirty="0" err="1">
                <a:solidFill>
                  <a:schemeClr val="tx1"/>
                </a:solidFill>
              </a:rPr>
              <a:t>және</a:t>
            </a:r>
            <a:r>
              <a:rPr lang="ru-RU" dirty="0">
                <a:solidFill>
                  <a:schemeClr val="tx1"/>
                </a:solidFill>
              </a:rPr>
              <a:t> «</a:t>
            </a:r>
            <a:r>
              <a:rPr lang="ru-RU" dirty="0" err="1">
                <a:solidFill>
                  <a:schemeClr val="tx1"/>
                </a:solidFill>
              </a:rPr>
              <a:t>өзін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дербес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ұстау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үшін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Бұрындық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ханнан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алыста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көшіп-қонып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жүрді</a:t>
            </a:r>
            <a:r>
              <a:rPr lang="ru-RU" dirty="0">
                <a:solidFill>
                  <a:schemeClr val="tx1"/>
                </a:solidFill>
              </a:rPr>
              <a:t>» </a:t>
            </a:r>
            <a:r>
              <a:rPr lang="ru-RU" dirty="0" err="1">
                <a:solidFill>
                  <a:schemeClr val="tx1"/>
                </a:solidFill>
              </a:rPr>
              <a:t>делінеді</a:t>
            </a:r>
            <a:r>
              <a:rPr lang="ru-RU" dirty="0">
                <a:solidFill>
                  <a:schemeClr val="tx1"/>
                </a:solidFill>
              </a:rPr>
              <a:t>. 1510 </a:t>
            </a:r>
            <a:r>
              <a:rPr lang="ru-RU" dirty="0" err="1">
                <a:solidFill>
                  <a:schemeClr val="tx1"/>
                </a:solidFill>
              </a:rPr>
              <a:t>жылы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Шайбани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ханның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соңғы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төртінші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жорығы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Ұлытау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өңіріндегі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Қасым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ханның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ұлысына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бағытталады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Қасым</a:t>
            </a:r>
            <a:r>
              <a:rPr lang="ru-RU" dirty="0">
                <a:solidFill>
                  <a:schemeClr val="tx1"/>
                </a:solidFill>
              </a:rPr>
              <a:t> хан </a:t>
            </a:r>
            <a:r>
              <a:rPr lang="ru-RU" dirty="0" err="1">
                <a:solidFill>
                  <a:schemeClr val="tx1"/>
                </a:solidFill>
              </a:rPr>
              <a:t>әскері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Шайбани</a:t>
            </a:r>
            <a:r>
              <a:rPr lang="ru-RU" dirty="0">
                <a:solidFill>
                  <a:schemeClr val="tx1"/>
                </a:solidFill>
              </a:rPr>
              <a:t> хан </a:t>
            </a:r>
            <a:r>
              <a:rPr lang="ru-RU" dirty="0" err="1">
                <a:solidFill>
                  <a:schemeClr val="tx1"/>
                </a:solidFill>
              </a:rPr>
              <a:t>әскерін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тас-талқан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етеді</a:t>
            </a:r>
            <a:r>
              <a:rPr lang="ru-RU" dirty="0">
                <a:solidFill>
                  <a:schemeClr val="tx1"/>
                </a:solidFill>
              </a:rPr>
              <a:t> де, </a:t>
            </a:r>
            <a:r>
              <a:rPr lang="ru-RU" dirty="0" err="1">
                <a:solidFill>
                  <a:schemeClr val="tx1"/>
                </a:solidFill>
              </a:rPr>
              <a:t>жауды</a:t>
            </a:r>
            <a:r>
              <a:rPr lang="ru-RU" dirty="0">
                <a:solidFill>
                  <a:schemeClr val="tx1"/>
                </a:solidFill>
              </a:rPr>
              <a:t> Сыр </a:t>
            </a:r>
            <a:r>
              <a:rPr lang="ru-RU" dirty="0" err="1">
                <a:solidFill>
                  <a:schemeClr val="tx1"/>
                </a:solidFill>
              </a:rPr>
              <a:t>бойынан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қуып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шығады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 err="1">
                <a:effectLst/>
              </a:rPr>
              <a:t>Ұрпақтары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204913"/>
            <a:ext cx="4968875" cy="5184775"/>
          </a:xfrm>
        </p:spPr>
        <p:txBody>
          <a:bodyPr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err="1"/>
              <a:t>Қасым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тарихта</a:t>
            </a:r>
            <a:r>
              <a:rPr lang="ru-RU" dirty="0"/>
              <a:t> </a:t>
            </a:r>
            <a:r>
              <a:rPr lang="ru-RU" dirty="0" err="1"/>
              <a:t>үш</a:t>
            </a:r>
            <a:r>
              <a:rPr lang="ru-RU" dirty="0"/>
              <a:t> </a:t>
            </a:r>
            <a:r>
              <a:rPr lang="ru-RU" dirty="0" err="1"/>
              <a:t>ұлының</a:t>
            </a:r>
            <a:r>
              <a:rPr lang="ru-RU" dirty="0"/>
              <a:t> </a:t>
            </a:r>
            <a:r>
              <a:rPr lang="ru-RU" dirty="0" err="1"/>
              <a:t>аты</a:t>
            </a:r>
            <a:r>
              <a:rPr lang="ru-RU" dirty="0"/>
              <a:t> </a:t>
            </a:r>
            <a:r>
              <a:rPr lang="ru-RU" dirty="0" err="1"/>
              <a:t>қалған</a:t>
            </a:r>
            <a:r>
              <a:rPr lang="ru-RU" dirty="0"/>
              <a:t>. </a:t>
            </a:r>
            <a:r>
              <a:rPr lang="ru-RU" dirty="0" err="1"/>
              <a:t>Олар</a:t>
            </a:r>
            <a:r>
              <a:rPr lang="ru-RU" dirty="0"/>
              <a:t>: Мамаш, </a:t>
            </a:r>
            <a:r>
              <a:rPr lang="ru-RU" dirty="0" err="1"/>
              <a:t>Хақназар</a:t>
            </a:r>
            <a:r>
              <a:rPr lang="ru-RU" dirty="0"/>
              <a:t> </a:t>
            </a:r>
            <a:r>
              <a:rPr lang="ru-RU" dirty="0" err="1"/>
              <a:t>хандар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 smtClean="0"/>
              <a:t>Әбілқайыр</a:t>
            </a:r>
            <a:r>
              <a:rPr lang="ru-RU" dirty="0" smtClean="0"/>
              <a:t> </a:t>
            </a:r>
            <a:r>
              <a:rPr lang="ru-RU" dirty="0" err="1" smtClean="0"/>
              <a:t>сұлтан</a:t>
            </a:r>
            <a:r>
              <a:rPr lang="ru-RU" dirty="0" smtClean="0"/>
              <a:t>. </a:t>
            </a:r>
            <a:r>
              <a:rPr lang="ru-RU" dirty="0"/>
              <a:t>Мамаш хан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хандығының</a:t>
            </a:r>
            <a:r>
              <a:rPr lang="ru-RU" dirty="0"/>
              <a:t> </a:t>
            </a:r>
            <a:r>
              <a:rPr lang="ru-RU" dirty="0" err="1"/>
              <a:t>тарихындағы</a:t>
            </a:r>
            <a:r>
              <a:rPr lang="ru-RU" dirty="0"/>
              <a:t> </a:t>
            </a:r>
            <a:r>
              <a:rPr lang="ru-RU" dirty="0" err="1"/>
              <a:t>аласапыран</a:t>
            </a:r>
            <a:r>
              <a:rPr lang="ru-RU" dirty="0"/>
              <a:t> </a:t>
            </a:r>
            <a:r>
              <a:rPr lang="ru-RU" dirty="0" err="1"/>
              <a:t>кезеңде</a:t>
            </a:r>
            <a:r>
              <a:rPr lang="ru-RU" dirty="0"/>
              <a:t> </a:t>
            </a:r>
            <a:r>
              <a:rPr lang="ru-RU" dirty="0" err="1"/>
              <a:t>билік</a:t>
            </a:r>
            <a:r>
              <a:rPr lang="ru-RU" dirty="0"/>
              <a:t> </a:t>
            </a:r>
            <a:r>
              <a:rPr lang="ru-RU" dirty="0" err="1"/>
              <a:t>етіп</a:t>
            </a:r>
            <a:r>
              <a:rPr lang="ru-RU" dirty="0"/>
              <a:t>, </a:t>
            </a:r>
            <a:r>
              <a:rPr lang="ru-RU" dirty="0" err="1"/>
              <a:t>қақтығыс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қаза</a:t>
            </a:r>
            <a:r>
              <a:rPr lang="ru-RU" dirty="0"/>
              <a:t> </a:t>
            </a:r>
            <a:r>
              <a:rPr lang="ru-RU" dirty="0" err="1"/>
              <a:t>тапқан</a:t>
            </a:r>
            <a:r>
              <a:rPr lang="ru-RU" dirty="0"/>
              <a:t>. Ал </a:t>
            </a:r>
            <a:r>
              <a:rPr lang="ru-RU" dirty="0" err="1"/>
              <a:t>Хақназар</a:t>
            </a:r>
            <a:r>
              <a:rPr lang="ru-RU" dirty="0"/>
              <a:t> хан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халқының</a:t>
            </a:r>
            <a:r>
              <a:rPr lang="ru-RU" dirty="0"/>
              <a:t> </a:t>
            </a:r>
            <a:r>
              <a:rPr lang="ru-RU" dirty="0" err="1"/>
              <a:t>тарихында</a:t>
            </a:r>
            <a:r>
              <a:rPr lang="ru-RU" dirty="0"/>
              <a:t> </a:t>
            </a:r>
            <a:r>
              <a:rPr lang="ru-RU" dirty="0" err="1"/>
              <a:t>ұлы</a:t>
            </a:r>
            <a:r>
              <a:rPr lang="ru-RU" dirty="0"/>
              <a:t> </a:t>
            </a:r>
            <a:r>
              <a:rPr lang="ru-RU" dirty="0" err="1"/>
              <a:t>билеуші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қалғаны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. </a:t>
            </a:r>
            <a:r>
              <a:rPr lang="ru-RU" dirty="0" err="1"/>
              <a:t>Әбілқайыр</a:t>
            </a:r>
            <a:r>
              <a:rPr lang="ru-RU" dirty="0"/>
              <a:t> </a:t>
            </a:r>
            <a:r>
              <a:rPr lang="ru-RU" dirty="0" err="1"/>
              <a:t>сұлтан</a:t>
            </a:r>
            <a:r>
              <a:rPr lang="ru-RU" dirty="0"/>
              <a:t> Иран </a:t>
            </a:r>
            <a:r>
              <a:rPr lang="ru-RU" dirty="0" err="1"/>
              <a:t>шахымен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шайқаста</a:t>
            </a:r>
            <a:r>
              <a:rPr lang="ru-RU" dirty="0"/>
              <a:t> 1511 </a:t>
            </a:r>
            <a:r>
              <a:rPr lang="ru-RU" dirty="0" err="1"/>
              <a:t>жылы</a:t>
            </a:r>
            <a:r>
              <a:rPr lang="ru-RU" dirty="0"/>
              <a:t> </a:t>
            </a:r>
            <a:r>
              <a:rPr lang="ru-RU" dirty="0" err="1"/>
              <a:t>қаза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.</a:t>
            </a:r>
          </a:p>
        </p:txBody>
      </p:sp>
      <p:pic>
        <p:nvPicPr>
          <p:cNvPr id="2050" name="Picture 2" descr="http://www.kzvesti.kz/uploads/posts/2015-09/1441653274_velikiy-syn-svoego-narod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09183" y="1124744"/>
            <a:ext cx="2201395" cy="244827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1465.kz/wp-content/uploads/2015/04/173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93043" y="3892733"/>
            <a:ext cx="2217535" cy="248859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342" name="Прямоугольник 3"/>
          <p:cNvSpPr>
            <a:spLocks noChangeArrowheads="1"/>
          </p:cNvSpPr>
          <p:nvPr/>
        </p:nvSpPr>
        <p:spPr bwMode="auto">
          <a:xfrm>
            <a:off x="6259513" y="3573463"/>
            <a:ext cx="2200275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500">
                <a:solidFill>
                  <a:srgbClr val="FF0000"/>
                </a:solidFill>
              </a:rPr>
              <a:t>Хақназар</a:t>
            </a:r>
          </a:p>
        </p:txBody>
      </p:sp>
      <p:sp>
        <p:nvSpPr>
          <p:cNvPr id="14343" name="Прямоугольник 4"/>
          <p:cNvSpPr>
            <a:spLocks noChangeArrowheads="1"/>
          </p:cNvSpPr>
          <p:nvPr/>
        </p:nvSpPr>
        <p:spPr bwMode="auto">
          <a:xfrm>
            <a:off x="5808663" y="6403975"/>
            <a:ext cx="2117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0000"/>
                </a:solidFill>
              </a:rPr>
              <a:t>Әбілқайыр сұлтан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err="1">
                <a:effectLst/>
              </a:rPr>
              <a:t>Қасым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ханның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қасқа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жолы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50" y="1341438"/>
            <a:ext cx="8928100" cy="5400675"/>
          </a:xfrm>
        </p:spPr>
        <p:txBody>
          <a:bodyPr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/>
              <a:t>«</a:t>
            </a:r>
            <a:r>
              <a:rPr lang="ru-RU" i="1" dirty="0" err="1"/>
              <a:t>Қасқа</a:t>
            </a:r>
            <a:r>
              <a:rPr lang="ru-RU" i="1" dirty="0"/>
              <a:t> </a:t>
            </a:r>
            <a:r>
              <a:rPr lang="ru-RU" i="1" dirty="0" err="1"/>
              <a:t>жол</a:t>
            </a:r>
            <a:r>
              <a:rPr lang="ru-RU" dirty="0"/>
              <a:t>» —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аталатын</a:t>
            </a:r>
            <a:r>
              <a:rPr lang="ru-RU" dirty="0"/>
              <a:t> </a:t>
            </a:r>
            <a:r>
              <a:rPr lang="ru-RU" dirty="0" err="1"/>
              <a:t>заң</a:t>
            </a:r>
            <a:r>
              <a:rPr lang="ru-RU" dirty="0"/>
              <a:t>,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/>
              <a:t>бұрыннан</a:t>
            </a:r>
            <a:r>
              <a:rPr lang="ru-RU" dirty="0"/>
              <a:t> </a:t>
            </a:r>
            <a:r>
              <a:rPr lang="ru-RU" dirty="0" err="1"/>
              <a:t>қалыптасқан</a:t>
            </a:r>
            <a:r>
              <a:rPr lang="ru-RU" dirty="0"/>
              <a:t> </a:t>
            </a:r>
            <a:r>
              <a:rPr lang="ru-RU" dirty="0" err="1"/>
              <a:t>әдет-ғұрып</a:t>
            </a:r>
            <a:r>
              <a:rPr lang="ru-RU" dirty="0"/>
              <a:t> </a:t>
            </a:r>
            <a:r>
              <a:rPr lang="ru-RU" dirty="0" err="1"/>
              <a:t>ережелері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</a:t>
            </a:r>
            <a:r>
              <a:rPr lang="ru-RU" dirty="0" err="1"/>
              <a:t>Қасым</a:t>
            </a:r>
            <a:r>
              <a:rPr lang="ru-RU" dirty="0"/>
              <a:t> хан </a:t>
            </a:r>
            <a:r>
              <a:rPr lang="ru-RU" dirty="0" err="1"/>
              <a:t>тұсында</a:t>
            </a:r>
            <a:r>
              <a:rPr lang="ru-RU" dirty="0"/>
              <a:t> </a:t>
            </a:r>
            <a:r>
              <a:rPr lang="ru-RU" dirty="0" err="1"/>
              <a:t>жасалған</a:t>
            </a:r>
            <a:r>
              <a:rPr lang="ru-RU" dirty="0"/>
              <a:t>.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жасалуына</a:t>
            </a:r>
            <a:r>
              <a:rPr lang="ru-RU" dirty="0"/>
              <a:t> </a:t>
            </a:r>
            <a:r>
              <a:rPr lang="ru-RU" dirty="0" err="1"/>
              <a:t>себеп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жағдайлар</a:t>
            </a:r>
            <a:r>
              <a:rPr lang="ru-RU" dirty="0"/>
              <a:t> </a:t>
            </a:r>
            <a:r>
              <a:rPr lang="ru-RU" dirty="0" err="1"/>
              <a:t>мыналар</a:t>
            </a:r>
            <a:r>
              <a:rPr lang="ru-RU" dirty="0"/>
              <a:t>: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err="1"/>
              <a:t>Қасым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билігі</a:t>
            </a:r>
            <a:r>
              <a:rPr lang="ru-RU" dirty="0"/>
              <a:t> </a:t>
            </a:r>
            <a:r>
              <a:rPr lang="ru-RU" dirty="0" err="1"/>
              <a:t>тұсында</a:t>
            </a:r>
            <a:r>
              <a:rPr lang="ru-RU" dirty="0"/>
              <a:t> </a:t>
            </a:r>
            <a:r>
              <a:rPr lang="ru-RU" dirty="0" err="1"/>
              <a:t>Керей</a:t>
            </a:r>
            <a:r>
              <a:rPr lang="ru-RU" dirty="0"/>
              <a:t>, </a:t>
            </a:r>
            <a:r>
              <a:rPr lang="ru-RU" dirty="0" err="1"/>
              <a:t>Жәнібек</a:t>
            </a:r>
            <a:r>
              <a:rPr lang="ru-RU" dirty="0"/>
              <a:t> </a:t>
            </a:r>
            <a:r>
              <a:rPr lang="ru-RU" dirty="0" err="1"/>
              <a:t>және</a:t>
            </a:r>
            <a:r>
              <a:rPr lang="ru-RU" dirty="0"/>
              <a:t> </a:t>
            </a:r>
            <a:r>
              <a:rPr lang="ru-RU" dirty="0" err="1"/>
              <a:t>Бұрындық</a:t>
            </a:r>
            <a:r>
              <a:rPr lang="ru-RU" dirty="0"/>
              <a:t> </a:t>
            </a:r>
            <a:r>
              <a:rPr lang="ru-RU" dirty="0" err="1"/>
              <a:t>хандар</a:t>
            </a:r>
            <a:r>
              <a:rPr lang="ru-RU" dirty="0"/>
              <a:t> </a:t>
            </a:r>
            <a:r>
              <a:rPr lang="ru-RU" dirty="0" err="1"/>
              <a:t>кезіндегі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қоғамы</a:t>
            </a:r>
            <a:r>
              <a:rPr lang="ru-RU" dirty="0"/>
              <a:t> </a:t>
            </a:r>
            <a:r>
              <a:rPr lang="ru-RU" dirty="0" err="1"/>
              <a:t>анағұрлым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сатыға</a:t>
            </a:r>
            <a:r>
              <a:rPr lang="ru-RU" dirty="0"/>
              <a:t> </a:t>
            </a:r>
            <a:r>
              <a:rPr lang="ru-RU" dirty="0" err="1"/>
              <a:t>көтерілді</a:t>
            </a:r>
            <a:r>
              <a:rPr lang="ru-RU" dirty="0"/>
              <a:t>;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халқының</a:t>
            </a:r>
            <a:r>
              <a:rPr lang="ru-RU" dirty="0"/>
              <a:t> </a:t>
            </a:r>
            <a:r>
              <a:rPr lang="ru-RU" dirty="0" err="1"/>
              <a:t>этникалық</a:t>
            </a:r>
            <a:r>
              <a:rPr lang="ru-RU" dirty="0"/>
              <a:t> </a:t>
            </a:r>
            <a:r>
              <a:rPr lang="ru-RU" dirty="0" err="1"/>
              <a:t>территориясы</a:t>
            </a:r>
            <a:r>
              <a:rPr lang="ru-RU" dirty="0"/>
              <a:t> </a:t>
            </a:r>
            <a:r>
              <a:rPr lang="ru-RU" dirty="0" err="1"/>
              <a:t>толығымен</a:t>
            </a:r>
            <a:r>
              <a:rPr lang="ru-RU" dirty="0"/>
              <a:t> </a:t>
            </a:r>
            <a:r>
              <a:rPr lang="ru-RU" dirty="0" err="1"/>
              <a:t>біріктірілді</a:t>
            </a:r>
            <a:r>
              <a:rPr lang="ru-RU" dirty="0"/>
              <a:t>;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err="1"/>
              <a:t>Хандық</a:t>
            </a:r>
            <a:r>
              <a:rPr lang="ru-RU" dirty="0"/>
              <a:t> </a:t>
            </a:r>
            <a:r>
              <a:rPr lang="ru-RU" dirty="0" err="1"/>
              <a:t>билік</a:t>
            </a:r>
            <a:r>
              <a:rPr lang="ru-RU" dirty="0"/>
              <a:t> </a:t>
            </a:r>
            <a:r>
              <a:rPr lang="ru-RU" dirty="0" err="1"/>
              <a:t>этникалық</a:t>
            </a:r>
            <a:r>
              <a:rPr lang="ru-RU" dirty="0"/>
              <a:t> </a:t>
            </a:r>
            <a:r>
              <a:rPr lang="ru-RU" dirty="0" err="1"/>
              <a:t>территорияға</a:t>
            </a:r>
            <a:r>
              <a:rPr lang="ru-RU" dirty="0"/>
              <a:t> </a:t>
            </a:r>
            <a:r>
              <a:rPr lang="ru-RU" dirty="0" err="1"/>
              <a:t>толық</a:t>
            </a:r>
            <a:r>
              <a:rPr lang="ru-RU" dirty="0"/>
              <a:t> </a:t>
            </a:r>
            <a:r>
              <a:rPr lang="ru-RU" dirty="0" err="1"/>
              <a:t>тарап</a:t>
            </a:r>
            <a:r>
              <a:rPr lang="ru-RU" dirty="0"/>
              <a:t>, </a:t>
            </a:r>
            <a:r>
              <a:rPr lang="ru-RU" dirty="0" err="1"/>
              <a:t>рөлі</a:t>
            </a:r>
            <a:r>
              <a:rPr lang="ru-RU" dirty="0"/>
              <a:t> </a:t>
            </a:r>
            <a:r>
              <a:rPr lang="ru-RU" dirty="0" err="1"/>
              <a:t>артты</a:t>
            </a:r>
            <a:r>
              <a:rPr lang="ru-RU" dirty="0"/>
              <a:t>;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хандығының</a:t>
            </a:r>
            <a:r>
              <a:rPr lang="ru-RU" dirty="0"/>
              <a:t>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қалыптасқан</a:t>
            </a:r>
            <a:r>
              <a:rPr lang="ru-RU" dirty="0"/>
              <a:t> </a:t>
            </a:r>
            <a:r>
              <a:rPr lang="ru-RU" dirty="0" err="1"/>
              <a:t>жағдайына</a:t>
            </a:r>
            <a:r>
              <a:rPr lang="ru-RU" dirty="0"/>
              <a:t> </a:t>
            </a:r>
            <a:r>
              <a:rPr lang="ru-RU" dirty="0" err="1"/>
              <a:t>бұрынғы</a:t>
            </a:r>
            <a:r>
              <a:rPr lang="ru-RU" dirty="0"/>
              <a:t> </a:t>
            </a:r>
            <a:r>
              <a:rPr lang="ru-RU" dirty="0" err="1"/>
              <a:t>әдет-ғұрып</a:t>
            </a:r>
            <a:r>
              <a:rPr lang="ru-RU" dirty="0"/>
              <a:t> </a:t>
            </a:r>
            <a:r>
              <a:rPr lang="ru-RU" dirty="0" err="1"/>
              <a:t>заңы</a:t>
            </a:r>
            <a:r>
              <a:rPr lang="ru-RU" dirty="0"/>
              <a:t> </a:t>
            </a:r>
            <a:r>
              <a:rPr lang="ru-RU" dirty="0" err="1"/>
              <a:t>сай</a:t>
            </a:r>
            <a:r>
              <a:rPr lang="ru-RU" dirty="0"/>
              <a:t> </a:t>
            </a:r>
            <a:r>
              <a:rPr lang="ru-RU" dirty="0" err="1"/>
              <a:t>келмейді</a:t>
            </a:r>
            <a:r>
              <a:rPr lang="ru-RU" dirty="0"/>
              <a:t>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хандығының</a:t>
            </a:r>
            <a:r>
              <a:rPr lang="ru-RU" dirty="0"/>
              <a:t> </a:t>
            </a:r>
            <a:r>
              <a:rPr lang="ru-RU" dirty="0" err="1"/>
              <a:t>құрылуы</a:t>
            </a:r>
            <a:r>
              <a:rPr lang="ru-RU" dirty="0"/>
              <a:t> мен </a:t>
            </a:r>
            <a:r>
              <a:rPr lang="ru-RU" dirty="0" err="1"/>
              <a:t>нығаюы</a:t>
            </a:r>
            <a:r>
              <a:rPr lang="ru-RU" dirty="0"/>
              <a:t> </a:t>
            </a:r>
            <a:r>
              <a:rPr lang="ru-RU" dirty="0" err="1"/>
              <a:t>ішкі</a:t>
            </a:r>
            <a:r>
              <a:rPr lang="ru-RU" dirty="0"/>
              <a:t> </a:t>
            </a:r>
            <a:r>
              <a:rPr lang="ru-RU" dirty="0" err="1"/>
              <a:t>феодалдық</a:t>
            </a:r>
            <a:r>
              <a:rPr lang="ru-RU" dirty="0"/>
              <a:t> </a:t>
            </a:r>
            <a:r>
              <a:rPr lang="ru-RU" dirty="0" err="1"/>
              <a:t>қырқыстар</a:t>
            </a:r>
            <a:r>
              <a:rPr lang="ru-RU" dirty="0"/>
              <a:t> мен </a:t>
            </a:r>
            <a:r>
              <a:rPr lang="ru-RU" dirty="0" err="1"/>
              <a:t>аласапыранқылықты</a:t>
            </a:r>
            <a:r>
              <a:rPr lang="ru-RU" dirty="0"/>
              <a:t> </a:t>
            </a:r>
            <a:r>
              <a:rPr lang="ru-RU" dirty="0" err="1"/>
              <a:t>аяқтатты</a:t>
            </a:r>
            <a:r>
              <a:rPr lang="ru-RU" dirty="0"/>
              <a:t>, </a:t>
            </a:r>
            <a:r>
              <a:rPr lang="ru-RU" dirty="0" err="1"/>
              <a:t>үнемі</a:t>
            </a:r>
            <a:r>
              <a:rPr lang="ru-RU" dirty="0"/>
              <a:t> ер </a:t>
            </a:r>
            <a:r>
              <a:rPr lang="ru-RU" dirty="0" err="1"/>
              <a:t>өліп</a:t>
            </a:r>
            <a:r>
              <a:rPr lang="ru-RU" dirty="0"/>
              <a:t>, </a:t>
            </a:r>
            <a:r>
              <a:rPr lang="ru-RU" dirty="0" err="1"/>
              <a:t>өріс</a:t>
            </a:r>
            <a:r>
              <a:rPr lang="ru-RU" dirty="0"/>
              <a:t> </a:t>
            </a:r>
            <a:r>
              <a:rPr lang="ru-RU" dirty="0" err="1"/>
              <a:t>бұзылып</a:t>
            </a:r>
            <a:r>
              <a:rPr lang="ru-RU" dirty="0"/>
              <a:t> </a:t>
            </a:r>
            <a:r>
              <a:rPr lang="ru-RU" dirty="0" err="1"/>
              <a:t>отыратын</a:t>
            </a:r>
            <a:r>
              <a:rPr lang="ru-RU" dirty="0"/>
              <a:t> </a:t>
            </a:r>
            <a:r>
              <a:rPr lang="ru-RU" dirty="0" err="1"/>
              <a:t>тайпалық</a:t>
            </a:r>
            <a:r>
              <a:rPr lang="ru-RU" dirty="0"/>
              <a:t> </a:t>
            </a:r>
            <a:r>
              <a:rPr lang="ru-RU" dirty="0" err="1"/>
              <a:t>талас-тартыстарға</a:t>
            </a:r>
            <a:r>
              <a:rPr lang="ru-RU" dirty="0"/>
              <a:t> </a:t>
            </a:r>
            <a:r>
              <a:rPr lang="ru-RU" dirty="0" err="1"/>
              <a:t>тыйым</a:t>
            </a:r>
            <a:r>
              <a:rPr lang="ru-RU" dirty="0"/>
              <a:t> </a:t>
            </a:r>
            <a:r>
              <a:rPr lang="ru-RU" dirty="0" err="1"/>
              <a:t>салды</a:t>
            </a:r>
            <a:r>
              <a:rPr lang="ru-RU" dirty="0"/>
              <a:t>. Ел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бейбіт</a:t>
            </a:r>
            <a:r>
              <a:rPr lang="ru-RU" dirty="0"/>
              <a:t> </a:t>
            </a:r>
            <a:r>
              <a:rPr lang="ru-RU" dirty="0" err="1"/>
              <a:t>береке</a:t>
            </a:r>
            <a:r>
              <a:rPr lang="ru-RU" dirty="0"/>
              <a:t> </a:t>
            </a:r>
            <a:r>
              <a:rPr lang="ru-RU" dirty="0" err="1"/>
              <a:t>орнады</a:t>
            </a:r>
            <a:r>
              <a:rPr lang="ru-RU" dirty="0"/>
              <a:t>. </a:t>
            </a:r>
            <a:r>
              <a:rPr lang="ru-RU" dirty="0" err="1"/>
              <a:t>Мұның</a:t>
            </a:r>
            <a:r>
              <a:rPr lang="ru-RU" dirty="0"/>
              <a:t> </a:t>
            </a:r>
            <a:r>
              <a:rPr lang="ru-RU" dirty="0" err="1"/>
              <a:t>өзі</a:t>
            </a:r>
            <a:r>
              <a:rPr lang="ru-RU" dirty="0"/>
              <a:t> </a:t>
            </a:r>
            <a:r>
              <a:rPr lang="ru-RU" dirty="0" err="1"/>
              <a:t>көшпелі</a:t>
            </a:r>
            <a:r>
              <a:rPr lang="ru-RU" dirty="0"/>
              <a:t> </a:t>
            </a:r>
            <a:r>
              <a:rPr lang="ru-RU" dirty="0" err="1"/>
              <a:t>шаруалардың</a:t>
            </a:r>
            <a:r>
              <a:rPr lang="ru-RU" dirty="0"/>
              <a:t> </a:t>
            </a:r>
            <a:r>
              <a:rPr lang="ru-RU" dirty="0" err="1"/>
              <a:t>бұрыннан</a:t>
            </a:r>
            <a:r>
              <a:rPr lang="ru-RU" dirty="0"/>
              <a:t> </a:t>
            </a:r>
            <a:r>
              <a:rPr lang="ru-RU" dirty="0" err="1"/>
              <a:t>қалыптасқан</a:t>
            </a:r>
            <a:r>
              <a:rPr lang="ru-RU" dirty="0"/>
              <a:t> </a:t>
            </a:r>
            <a:r>
              <a:rPr lang="ru-RU" dirty="0" err="1"/>
              <a:t>дағдылы</a:t>
            </a:r>
            <a:r>
              <a:rPr lang="ru-RU" dirty="0"/>
              <a:t> </a:t>
            </a:r>
            <a:r>
              <a:rPr lang="ru-RU" dirty="0" err="1"/>
              <a:t>дәстүрге</a:t>
            </a:r>
            <a:r>
              <a:rPr lang="ru-RU" dirty="0"/>
              <a:t> бай мал </a:t>
            </a:r>
            <a:r>
              <a:rPr lang="ru-RU" dirty="0" err="1"/>
              <a:t>жайылыстарынан</a:t>
            </a:r>
            <a:r>
              <a:rPr lang="ru-RU" dirty="0"/>
              <a:t> </a:t>
            </a:r>
            <a:r>
              <a:rPr lang="ru-RU" dirty="0" err="1"/>
              <a:t>мерзім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тиімді</a:t>
            </a:r>
            <a:r>
              <a:rPr lang="ru-RU" dirty="0"/>
              <a:t> </a:t>
            </a:r>
            <a:r>
              <a:rPr lang="ru-RU" dirty="0" err="1"/>
              <a:t>пайдалануын</a:t>
            </a:r>
            <a:r>
              <a:rPr lang="ru-RU" dirty="0"/>
              <a:t>,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өріс-қоныс</a:t>
            </a:r>
            <a:r>
              <a:rPr lang="ru-RU" dirty="0"/>
              <a:t>, </a:t>
            </a:r>
            <a:r>
              <a:rPr lang="ru-RU" dirty="0" err="1"/>
              <a:t>жайлау-қыстауларына</a:t>
            </a:r>
            <a:r>
              <a:rPr lang="ru-RU" dirty="0"/>
              <a:t> </a:t>
            </a:r>
            <a:r>
              <a:rPr lang="ru-RU" dirty="0" err="1"/>
              <a:t>көшіп-қонуын</a:t>
            </a:r>
            <a:r>
              <a:rPr lang="ru-RU" dirty="0"/>
              <a:t>, </a:t>
            </a:r>
            <a:r>
              <a:rPr lang="ru-RU" dirty="0" err="1"/>
              <a:t>бейбіт</a:t>
            </a:r>
            <a:r>
              <a:rPr lang="ru-RU" dirty="0"/>
              <a:t> </a:t>
            </a:r>
            <a:r>
              <a:rPr lang="ru-RU" dirty="0" err="1"/>
              <a:t>өмір</a:t>
            </a:r>
            <a:r>
              <a:rPr lang="ru-RU" dirty="0"/>
              <a:t> </a:t>
            </a:r>
            <a:r>
              <a:rPr lang="ru-RU" dirty="0" err="1"/>
              <a:t>өткізіп</a:t>
            </a:r>
            <a:r>
              <a:rPr lang="ru-RU" dirty="0"/>
              <a:t>, </a:t>
            </a:r>
            <a:r>
              <a:rPr lang="ru-RU" dirty="0" err="1"/>
              <a:t>өндіріспен</a:t>
            </a:r>
            <a:r>
              <a:rPr lang="ru-RU" dirty="0"/>
              <a:t> </a:t>
            </a:r>
            <a:r>
              <a:rPr lang="ru-RU" dirty="0" err="1"/>
              <a:t>шұғылдануын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етті</a:t>
            </a:r>
            <a:r>
              <a:rPr lang="ru-RU" dirty="0"/>
              <a:t>. </a:t>
            </a:r>
            <a:r>
              <a:rPr lang="ru-RU" dirty="0" err="1"/>
              <a:t>Сөйтіп</a:t>
            </a:r>
            <a:r>
              <a:rPr lang="ru-RU" dirty="0"/>
              <a:t>, </a:t>
            </a:r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өндіргіш</a:t>
            </a:r>
            <a:r>
              <a:rPr lang="ru-RU" dirty="0"/>
              <a:t> </a:t>
            </a:r>
            <a:r>
              <a:rPr lang="ru-RU" dirty="0" err="1"/>
              <a:t>күштерді</a:t>
            </a:r>
            <a:r>
              <a:rPr lang="ru-RU" dirty="0"/>
              <a:t> </a:t>
            </a:r>
            <a:r>
              <a:rPr lang="ru-RU" dirty="0" err="1"/>
              <a:t>өсірді</a:t>
            </a:r>
            <a:r>
              <a:rPr lang="ru-RU" dirty="0"/>
              <a:t>.</a:t>
            </a: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 err="1">
                <a:effectLst/>
              </a:rPr>
              <a:t>Қосымша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8438" y="1169988"/>
            <a:ext cx="8694737" cy="5688012"/>
          </a:xfrm>
        </p:spPr>
        <p:txBody>
          <a:bodyPr>
            <a:normAutofit fontScale="55000" lnSpcReduction="20000"/>
          </a:bodyPr>
          <a:lstStyle/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err="1"/>
              <a:t>Бізге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, «</a:t>
            </a:r>
            <a:r>
              <a:rPr lang="ru-RU" i="1" dirty="0"/>
              <a:t>Қ</a:t>
            </a:r>
            <a:r>
              <a:rPr lang="en-US" i="1" dirty="0"/>
              <a:t>a</a:t>
            </a:r>
            <a:r>
              <a:rPr lang="ru-RU" i="1" dirty="0" err="1"/>
              <a:t>сым</a:t>
            </a:r>
            <a:r>
              <a:rPr lang="ru-RU" i="1" dirty="0"/>
              <a:t> </a:t>
            </a:r>
            <a:r>
              <a:rPr lang="ru-RU" i="1" dirty="0" err="1"/>
              <a:t>ханның</a:t>
            </a:r>
            <a:r>
              <a:rPr lang="ru-RU" i="1" dirty="0"/>
              <a:t> </a:t>
            </a:r>
            <a:r>
              <a:rPr lang="ru-RU" i="1" dirty="0" err="1"/>
              <a:t>қасқа</a:t>
            </a:r>
            <a:r>
              <a:rPr lang="ru-RU" i="1" dirty="0"/>
              <a:t> </a:t>
            </a:r>
            <a:r>
              <a:rPr lang="ru-RU" i="1" dirty="0" err="1"/>
              <a:t>жолы</a:t>
            </a:r>
            <a:r>
              <a:rPr lang="ru-RU" dirty="0"/>
              <a:t>», «</a:t>
            </a:r>
            <a:r>
              <a:rPr lang="ru-RU" i="1" dirty="0" err="1"/>
              <a:t>Есім</a:t>
            </a:r>
            <a:r>
              <a:rPr lang="ru-RU" i="1" dirty="0"/>
              <a:t> </a:t>
            </a:r>
            <a:r>
              <a:rPr lang="ru-RU" i="1" dirty="0" err="1"/>
              <a:t>ханның</a:t>
            </a:r>
            <a:r>
              <a:rPr lang="ru-RU" i="1" dirty="0"/>
              <a:t> </a:t>
            </a:r>
            <a:r>
              <a:rPr lang="ru-RU" i="1" dirty="0" err="1"/>
              <a:t>ескі</a:t>
            </a:r>
            <a:r>
              <a:rPr lang="ru-RU" i="1" dirty="0"/>
              <a:t> </a:t>
            </a:r>
            <a:r>
              <a:rPr lang="ru-RU" i="1" dirty="0" err="1"/>
              <a:t>жолы</a:t>
            </a:r>
            <a:r>
              <a:rPr lang="ru-RU" dirty="0"/>
              <a:t>»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Тәуке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«</a:t>
            </a:r>
            <a:r>
              <a:rPr lang="ru-RU" i="1" dirty="0" err="1"/>
              <a:t>жеті</a:t>
            </a:r>
            <a:r>
              <a:rPr lang="ru-RU" i="1" dirty="0"/>
              <a:t> </a:t>
            </a:r>
            <a:r>
              <a:rPr lang="ru-RU" i="1" dirty="0" err="1"/>
              <a:t>жарғы|жеті</a:t>
            </a:r>
            <a:r>
              <a:rPr lang="ru-RU" i="1" dirty="0"/>
              <a:t> </a:t>
            </a:r>
            <a:r>
              <a:rPr lang="ru-RU" i="1" dirty="0" err="1"/>
              <a:t>жарғысы</a:t>
            </a:r>
            <a:r>
              <a:rPr lang="ru-RU" dirty="0"/>
              <a:t>» осы хан </a:t>
            </a:r>
            <a:r>
              <a:rPr lang="ru-RU" dirty="0" err="1"/>
              <a:t>кеңсінің</a:t>
            </a:r>
            <a:r>
              <a:rPr lang="ru-RU" dirty="0"/>
              <a:t> </a:t>
            </a:r>
            <a:r>
              <a:rPr lang="ru-RU" dirty="0" err="1"/>
              <a:t>шешімі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жарыққа</a:t>
            </a:r>
            <a:r>
              <a:rPr lang="ru-RU" dirty="0"/>
              <a:t> </a:t>
            </a:r>
            <a:r>
              <a:rPr lang="ru-RU" dirty="0" err="1"/>
              <a:t>шығып</a:t>
            </a:r>
            <a:r>
              <a:rPr lang="ru-RU" dirty="0"/>
              <a:t>, </a:t>
            </a:r>
            <a:r>
              <a:rPr lang="ru-RU" dirty="0" err="1"/>
              <a:t>елге</a:t>
            </a:r>
            <a:r>
              <a:rPr lang="ru-RU" dirty="0"/>
              <a:t> </a:t>
            </a:r>
            <a:r>
              <a:rPr lang="ru-RU" dirty="0" err="1"/>
              <a:t>таралған</a:t>
            </a:r>
            <a:r>
              <a:rPr lang="ru-RU" dirty="0"/>
              <a:t>. </a:t>
            </a:r>
            <a:r>
              <a:rPr lang="ru-RU" dirty="0" err="1"/>
              <a:t>Жәңгір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ұлы</a:t>
            </a:r>
            <a:r>
              <a:rPr lang="ru-RU" dirty="0"/>
              <a:t> </a:t>
            </a:r>
            <a:r>
              <a:rPr lang="ru-RU" dirty="0" err="1"/>
              <a:t>Қасым</a:t>
            </a:r>
            <a:r>
              <a:rPr lang="ru-RU" dirty="0"/>
              <a:t> «</a:t>
            </a:r>
            <a:r>
              <a:rPr lang="ru-RU" dirty="0" err="1"/>
              <a:t>Қасым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қасқа</a:t>
            </a:r>
            <a:r>
              <a:rPr lang="ru-RU" dirty="0"/>
              <a:t> </a:t>
            </a:r>
            <a:r>
              <a:rPr lang="ru-RU" dirty="0" err="1"/>
              <a:t>жолын</a:t>
            </a:r>
            <a:r>
              <a:rPr lang="ru-RU" dirty="0"/>
              <a:t>», «</a:t>
            </a:r>
            <a:r>
              <a:rPr lang="ru-RU" dirty="0" err="1"/>
              <a:t>Есім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ескі</a:t>
            </a:r>
            <a:r>
              <a:rPr lang="ru-RU" dirty="0"/>
              <a:t> </a:t>
            </a:r>
            <a:r>
              <a:rPr lang="ru-RU" dirty="0" err="1"/>
              <a:t>жолын</a:t>
            </a:r>
            <a:r>
              <a:rPr lang="ru-RU" dirty="0"/>
              <a:t>»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дәуіріне</a:t>
            </a:r>
            <a:r>
              <a:rPr lang="ru-RU" dirty="0"/>
              <a:t> </a:t>
            </a:r>
            <a:r>
              <a:rPr lang="ru-RU" dirty="0" err="1"/>
              <a:t>сай</a:t>
            </a:r>
            <a:r>
              <a:rPr lang="ru-RU" dirty="0"/>
              <a:t> </a:t>
            </a:r>
            <a:r>
              <a:rPr lang="ru-RU" dirty="0" err="1"/>
              <a:t>етіп</a:t>
            </a:r>
            <a:r>
              <a:rPr lang="ru-RU" dirty="0"/>
              <a:t>, </a:t>
            </a:r>
            <a:r>
              <a:rPr lang="ru-RU" dirty="0" err="1"/>
              <a:t>сондағы</a:t>
            </a:r>
            <a:r>
              <a:rPr lang="ru-RU" dirty="0"/>
              <a:t> </a:t>
            </a:r>
            <a:r>
              <a:rPr lang="ru-RU" dirty="0" err="1"/>
              <a:t>ережелердің</a:t>
            </a:r>
            <a:r>
              <a:rPr lang="ru-RU" dirty="0"/>
              <a:t> </a:t>
            </a:r>
            <a:r>
              <a:rPr lang="ru-RU" dirty="0" err="1"/>
              <a:t>жеті</a:t>
            </a:r>
            <a:r>
              <a:rPr lang="ru-RU" dirty="0"/>
              <a:t> </a:t>
            </a:r>
            <a:r>
              <a:rPr lang="ru-RU" dirty="0" err="1"/>
              <a:t>түріне</a:t>
            </a:r>
            <a:r>
              <a:rPr lang="ru-RU" dirty="0"/>
              <a:t> </a:t>
            </a:r>
            <a:r>
              <a:rPr lang="ru-RU" dirty="0" err="1"/>
              <a:t>күрделі</a:t>
            </a:r>
            <a:r>
              <a:rPr lang="ru-RU" dirty="0"/>
              <a:t> </a:t>
            </a:r>
            <a:r>
              <a:rPr lang="ru-RU" dirty="0" err="1"/>
              <a:t>өзгеріс</a:t>
            </a:r>
            <a:r>
              <a:rPr lang="ru-RU" dirty="0"/>
              <a:t> </a:t>
            </a:r>
            <a:r>
              <a:rPr lang="ru-RU" dirty="0" err="1"/>
              <a:t>енгізгендіктен</a:t>
            </a:r>
            <a:r>
              <a:rPr lang="ru-RU" dirty="0"/>
              <a:t>,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өзгерістер</a:t>
            </a:r>
            <a:r>
              <a:rPr lang="ru-RU" dirty="0"/>
              <a:t> «</a:t>
            </a:r>
            <a:r>
              <a:rPr lang="ru-RU" i="1" dirty="0" err="1"/>
              <a:t>Тәуке</a:t>
            </a:r>
            <a:r>
              <a:rPr lang="ru-RU" i="1" dirty="0"/>
              <a:t> </a:t>
            </a:r>
            <a:r>
              <a:rPr lang="ru-RU" i="1" dirty="0" err="1"/>
              <a:t>ханның</a:t>
            </a:r>
            <a:r>
              <a:rPr lang="ru-RU" i="1" dirty="0"/>
              <a:t> </a:t>
            </a:r>
            <a:r>
              <a:rPr lang="ru-RU" i="1" dirty="0" err="1"/>
              <a:t>Жеті</a:t>
            </a:r>
            <a:r>
              <a:rPr lang="ru-RU" i="1" dirty="0"/>
              <a:t> </a:t>
            </a:r>
            <a:r>
              <a:rPr lang="ru-RU" i="1" dirty="0" err="1"/>
              <a:t>жарғысы</a:t>
            </a:r>
            <a:r>
              <a:rPr lang="ru-RU" dirty="0"/>
              <a:t>» («</a:t>
            </a:r>
            <a:r>
              <a:rPr lang="ru-RU" i="1" dirty="0" err="1"/>
              <a:t>Жеті</a:t>
            </a:r>
            <a:r>
              <a:rPr lang="ru-RU" i="1" dirty="0"/>
              <a:t> </a:t>
            </a:r>
            <a:r>
              <a:rPr lang="ru-RU" i="1" dirty="0" err="1"/>
              <a:t>жарлығы</a:t>
            </a:r>
            <a:r>
              <a:rPr lang="ru-RU" dirty="0"/>
              <a:t>») </a:t>
            </a:r>
            <a:r>
              <a:rPr lang="ru-RU" dirty="0" err="1"/>
              <a:t>аталып</a:t>
            </a:r>
            <a:r>
              <a:rPr lang="ru-RU" dirty="0"/>
              <a:t> </a:t>
            </a:r>
            <a:r>
              <a:rPr lang="ru-RU" dirty="0" err="1"/>
              <a:t>кеткен</a:t>
            </a:r>
            <a:r>
              <a:rPr lang="ru-RU" dirty="0"/>
              <a:t> </a:t>
            </a:r>
            <a:r>
              <a:rPr lang="ru-RU" dirty="0" err="1"/>
              <a:t>делінеді</a:t>
            </a:r>
            <a:r>
              <a:rPr lang="ru-RU" dirty="0"/>
              <a:t>.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err="1"/>
              <a:t>Бірінші</a:t>
            </a:r>
            <a:r>
              <a:rPr lang="ru-RU" dirty="0"/>
              <a:t> </a:t>
            </a:r>
            <a:r>
              <a:rPr lang="ru-RU" dirty="0" err="1"/>
              <a:t>жарлығы</a:t>
            </a:r>
            <a:r>
              <a:rPr lang="ru-RU" dirty="0"/>
              <a:t>: «</a:t>
            </a:r>
            <a:r>
              <a:rPr lang="ru-RU" i="1" dirty="0" err="1"/>
              <a:t>Халықтың</a:t>
            </a:r>
            <a:r>
              <a:rPr lang="ru-RU" i="1" dirty="0"/>
              <a:t> ханы, </a:t>
            </a:r>
            <a:r>
              <a:rPr lang="ru-RU" i="1" dirty="0" err="1"/>
              <a:t>сұлтаны</a:t>
            </a:r>
            <a:r>
              <a:rPr lang="ru-RU" i="1" dirty="0"/>
              <a:t>, </a:t>
            </a:r>
            <a:r>
              <a:rPr lang="ru-RU" i="1" dirty="0" err="1"/>
              <a:t>пірі-әзіреті</a:t>
            </a:r>
            <a:r>
              <a:rPr lang="ru-RU" i="1" dirty="0"/>
              <a:t> </a:t>
            </a:r>
            <a:r>
              <a:rPr lang="ru-RU" i="1" dirty="0" err="1"/>
              <a:t>қастан</a:t>
            </a:r>
            <a:r>
              <a:rPr lang="ru-RU" i="1" dirty="0"/>
              <a:t> </a:t>
            </a:r>
            <a:r>
              <a:rPr lang="ru-RU" i="1" dirty="0" err="1"/>
              <a:t>өлтірілсе</a:t>
            </a:r>
            <a:r>
              <a:rPr lang="ru-RU" i="1" dirty="0"/>
              <a:t>, </a:t>
            </a:r>
            <a:r>
              <a:rPr lang="ru-RU" i="1" dirty="0" err="1"/>
              <a:t>олардың</a:t>
            </a:r>
            <a:r>
              <a:rPr lang="ru-RU" i="1" dirty="0"/>
              <a:t> </a:t>
            </a:r>
            <a:r>
              <a:rPr lang="ru-RU" i="1" dirty="0" err="1"/>
              <a:t>әрқайсысы</a:t>
            </a:r>
            <a:r>
              <a:rPr lang="ru-RU" i="1" dirty="0"/>
              <a:t> </a:t>
            </a:r>
            <a:r>
              <a:rPr lang="ru-RU" i="1" dirty="0" err="1"/>
              <a:t>үшін</a:t>
            </a:r>
            <a:r>
              <a:rPr lang="ru-RU" i="1" dirty="0"/>
              <a:t> </a:t>
            </a:r>
            <a:r>
              <a:rPr lang="ru-RU" i="1" dirty="0" err="1"/>
              <a:t>жеті</a:t>
            </a:r>
            <a:r>
              <a:rPr lang="ru-RU" i="1" dirty="0"/>
              <a:t> </a:t>
            </a:r>
            <a:r>
              <a:rPr lang="ru-RU" i="1" dirty="0" err="1"/>
              <a:t>кісінің</a:t>
            </a:r>
            <a:r>
              <a:rPr lang="ru-RU" i="1" dirty="0"/>
              <a:t> </a:t>
            </a:r>
            <a:r>
              <a:rPr lang="ru-RU" i="1" dirty="0" err="1"/>
              <a:t>құны</a:t>
            </a:r>
            <a:r>
              <a:rPr lang="ru-RU" i="1" dirty="0"/>
              <a:t> </a:t>
            </a:r>
            <a:r>
              <a:rPr lang="ru-RU" i="1" dirty="0" err="1"/>
              <a:t>мөлшерінде</a:t>
            </a:r>
            <a:r>
              <a:rPr lang="ru-RU" i="1" dirty="0"/>
              <a:t> </a:t>
            </a:r>
            <a:r>
              <a:rPr lang="ru-RU" i="1" dirty="0" err="1"/>
              <a:t>құн</a:t>
            </a:r>
            <a:r>
              <a:rPr lang="ru-RU" i="1" dirty="0"/>
              <a:t> </a:t>
            </a:r>
            <a:r>
              <a:rPr lang="ru-RU" i="1" dirty="0" err="1"/>
              <a:t>төленсін</a:t>
            </a:r>
            <a:r>
              <a:rPr lang="ru-RU" dirty="0"/>
              <a:t>».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жарлығы</a:t>
            </a:r>
            <a:r>
              <a:rPr lang="ru-RU" dirty="0"/>
              <a:t>: «</a:t>
            </a:r>
            <a:r>
              <a:rPr lang="ru-RU" i="1" dirty="0" err="1"/>
              <a:t>Төрелер</a:t>
            </a:r>
            <a:r>
              <a:rPr lang="ru-RU" i="1" dirty="0"/>
              <a:t> мен </a:t>
            </a:r>
            <a:r>
              <a:rPr lang="ru-RU" i="1" dirty="0" err="1"/>
              <a:t>қожалардың</a:t>
            </a:r>
            <a:r>
              <a:rPr lang="ru-RU" i="1" dirty="0"/>
              <a:t> </a:t>
            </a:r>
            <a:r>
              <a:rPr lang="ru-RU" i="1" dirty="0" err="1"/>
              <a:t>жай</a:t>
            </a:r>
            <a:r>
              <a:rPr lang="ru-RU" i="1" dirty="0"/>
              <a:t> </a:t>
            </a:r>
            <a:r>
              <a:rPr lang="ru-RU" i="1" dirty="0" err="1"/>
              <a:t>қатардағы</a:t>
            </a:r>
            <a:r>
              <a:rPr lang="ru-RU" i="1" dirty="0"/>
              <a:t> </a:t>
            </a:r>
            <a:r>
              <a:rPr lang="ru-RU" i="1" dirty="0" err="1"/>
              <a:t>біреуі</a:t>
            </a:r>
            <a:r>
              <a:rPr lang="ru-RU" i="1" dirty="0"/>
              <a:t> </a:t>
            </a:r>
            <a:r>
              <a:rPr lang="ru-RU" i="1" dirty="0" err="1"/>
              <a:t>өлтірілсе</a:t>
            </a:r>
            <a:r>
              <a:rPr lang="ru-RU" i="1" dirty="0"/>
              <a:t>, </a:t>
            </a:r>
            <a:r>
              <a:rPr lang="ru-RU" i="1" dirty="0" err="1"/>
              <a:t>олардың</a:t>
            </a:r>
            <a:r>
              <a:rPr lang="ru-RU" i="1" dirty="0"/>
              <a:t> </a:t>
            </a:r>
            <a:r>
              <a:rPr lang="ru-RU" i="1" dirty="0" err="1"/>
              <a:t>әрқайсысына</a:t>
            </a:r>
            <a:r>
              <a:rPr lang="ru-RU" i="1" dirty="0"/>
              <a:t> (</a:t>
            </a:r>
            <a:r>
              <a:rPr lang="ru-RU" i="1" dirty="0" err="1"/>
              <a:t>ақсүйектің</a:t>
            </a:r>
            <a:r>
              <a:rPr lang="ru-RU" i="1" dirty="0"/>
              <a:t>, </a:t>
            </a:r>
            <a:r>
              <a:rPr lang="ru-RU" i="1" dirty="0" err="1"/>
              <a:t>пірдің</a:t>
            </a:r>
            <a:r>
              <a:rPr lang="ru-RU" i="1" dirty="0"/>
              <a:t> </a:t>
            </a:r>
            <a:r>
              <a:rPr lang="ru-RU" i="1" dirty="0" err="1"/>
              <a:t>тұқымы</a:t>
            </a:r>
            <a:r>
              <a:rPr lang="ru-RU" i="1" dirty="0"/>
              <a:t> </a:t>
            </a:r>
            <a:r>
              <a:rPr lang="ru-RU" i="1" dirty="0" err="1"/>
              <a:t>деп</a:t>
            </a:r>
            <a:r>
              <a:rPr lang="ru-RU" i="1" dirty="0"/>
              <a:t>) </a:t>
            </a:r>
            <a:r>
              <a:rPr lang="ru-RU" i="1" dirty="0" err="1"/>
              <a:t>екі</a:t>
            </a:r>
            <a:r>
              <a:rPr lang="ru-RU" i="1" dirty="0"/>
              <a:t> </a:t>
            </a:r>
            <a:r>
              <a:rPr lang="ru-RU" i="1" dirty="0" err="1"/>
              <a:t>кісінің</a:t>
            </a:r>
            <a:r>
              <a:rPr lang="ru-RU" i="1" dirty="0"/>
              <a:t> </a:t>
            </a:r>
            <a:r>
              <a:rPr lang="ru-RU" i="1" dirty="0" err="1"/>
              <a:t>құны</a:t>
            </a:r>
            <a:r>
              <a:rPr lang="ru-RU" i="1" dirty="0"/>
              <a:t> </a:t>
            </a:r>
            <a:r>
              <a:rPr lang="ru-RU" i="1" dirty="0" err="1"/>
              <a:t>төленуі</a:t>
            </a:r>
            <a:r>
              <a:rPr lang="ru-RU" i="1" dirty="0"/>
              <a:t> </a:t>
            </a:r>
            <a:r>
              <a:rPr lang="ru-RU" i="1" dirty="0" err="1"/>
              <a:t>тиіс</a:t>
            </a:r>
            <a:r>
              <a:rPr lang="ru-RU" dirty="0"/>
              <a:t>».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err="1"/>
              <a:t>Үшінші</a:t>
            </a:r>
            <a:r>
              <a:rPr lang="ru-RU" dirty="0"/>
              <a:t> </a:t>
            </a:r>
            <a:r>
              <a:rPr lang="ru-RU" dirty="0" err="1"/>
              <a:t>жарлығы</a:t>
            </a:r>
            <a:r>
              <a:rPr lang="ru-RU" dirty="0"/>
              <a:t>: «</a:t>
            </a:r>
            <a:r>
              <a:rPr lang="ru-RU" i="1" dirty="0" err="1"/>
              <a:t>Сырттан</a:t>
            </a:r>
            <a:r>
              <a:rPr lang="ru-RU" i="1" dirty="0"/>
              <a:t> </a:t>
            </a:r>
            <a:r>
              <a:rPr lang="ru-RU" i="1" dirty="0" err="1"/>
              <a:t>келген</a:t>
            </a:r>
            <a:r>
              <a:rPr lang="ru-RU" i="1" dirty="0"/>
              <a:t> </a:t>
            </a:r>
            <a:r>
              <a:rPr lang="ru-RU" i="1" dirty="0" err="1"/>
              <a:t>адам</a:t>
            </a:r>
            <a:r>
              <a:rPr lang="ru-RU" i="1" dirty="0"/>
              <a:t> </a:t>
            </a:r>
            <a:r>
              <a:rPr lang="ru-RU" i="1" dirty="0" err="1"/>
              <a:t>үйге</a:t>
            </a:r>
            <a:r>
              <a:rPr lang="ru-RU" i="1" dirty="0"/>
              <a:t> </a:t>
            </a:r>
            <a:r>
              <a:rPr lang="ru-RU" i="1" dirty="0" err="1"/>
              <a:t>кірерде</a:t>
            </a:r>
            <a:r>
              <a:rPr lang="ru-RU" i="1" dirty="0"/>
              <a:t> </a:t>
            </a:r>
            <a:r>
              <a:rPr lang="ru-RU" i="1" dirty="0" err="1"/>
              <a:t>мініп</a:t>
            </a:r>
            <a:r>
              <a:rPr lang="ru-RU" i="1" dirty="0"/>
              <a:t> </a:t>
            </a:r>
            <a:r>
              <a:rPr lang="ru-RU" i="1" dirty="0" err="1"/>
              <a:t>келген</a:t>
            </a:r>
            <a:r>
              <a:rPr lang="ru-RU" i="1" dirty="0"/>
              <a:t> </a:t>
            </a:r>
            <a:r>
              <a:rPr lang="ru-RU" i="1" dirty="0" err="1"/>
              <a:t>атын</a:t>
            </a:r>
            <a:r>
              <a:rPr lang="ru-RU" i="1" dirty="0"/>
              <a:t> </a:t>
            </a:r>
            <a:r>
              <a:rPr lang="ru-RU" i="1" dirty="0" err="1"/>
              <a:t>босағаға</a:t>
            </a:r>
            <a:r>
              <a:rPr lang="ru-RU" i="1" dirty="0"/>
              <a:t> </a:t>
            </a:r>
            <a:r>
              <a:rPr lang="ru-RU" i="1" dirty="0" err="1"/>
              <a:t>байлағандықтан</a:t>
            </a:r>
            <a:r>
              <a:rPr lang="ru-RU" i="1" dirty="0"/>
              <a:t> </a:t>
            </a:r>
            <a:r>
              <a:rPr lang="ru-RU" i="1" dirty="0" err="1"/>
              <a:t>біреуді</a:t>
            </a:r>
            <a:r>
              <a:rPr lang="ru-RU" i="1" dirty="0"/>
              <a:t> </a:t>
            </a:r>
            <a:r>
              <a:rPr lang="ru-RU" i="1" dirty="0" err="1"/>
              <a:t>теуіп</a:t>
            </a:r>
            <a:r>
              <a:rPr lang="ru-RU" i="1" dirty="0"/>
              <a:t> </a:t>
            </a:r>
            <a:r>
              <a:rPr lang="ru-RU" i="1" dirty="0" err="1"/>
              <a:t>өлтірсе</a:t>
            </a:r>
            <a:r>
              <a:rPr lang="ru-RU" i="1" dirty="0"/>
              <a:t> «</a:t>
            </a:r>
            <a:r>
              <a:rPr lang="ru-RU" i="1" dirty="0" err="1"/>
              <a:t>бүтін</a:t>
            </a:r>
            <a:r>
              <a:rPr lang="ru-RU" i="1" dirty="0"/>
              <a:t> </a:t>
            </a:r>
            <a:r>
              <a:rPr lang="ru-RU" i="1" dirty="0" err="1"/>
              <a:t>құн</a:t>
            </a:r>
            <a:r>
              <a:rPr lang="ru-RU" i="1" dirty="0"/>
              <a:t>», </a:t>
            </a:r>
            <a:r>
              <a:rPr lang="ru-RU" i="1" dirty="0" err="1"/>
              <a:t>үйдің</a:t>
            </a:r>
            <a:r>
              <a:rPr lang="ru-RU" i="1" dirty="0"/>
              <a:t> </a:t>
            </a:r>
            <a:r>
              <a:rPr lang="ru-RU" i="1" dirty="0" err="1"/>
              <a:t>жапсарына</a:t>
            </a:r>
            <a:r>
              <a:rPr lang="ru-RU" i="1" dirty="0"/>
              <a:t> </a:t>
            </a:r>
            <a:r>
              <a:rPr lang="ru-RU" i="1" dirty="0" err="1"/>
              <a:t>байлаған</a:t>
            </a:r>
            <a:r>
              <a:rPr lang="ru-RU" i="1" dirty="0"/>
              <a:t> </a:t>
            </a:r>
            <a:r>
              <a:rPr lang="ru-RU" i="1" dirty="0" err="1"/>
              <a:t>ат</a:t>
            </a:r>
            <a:r>
              <a:rPr lang="ru-RU" i="1" dirty="0"/>
              <a:t> </a:t>
            </a:r>
            <a:r>
              <a:rPr lang="ru-RU" i="1" dirty="0" err="1"/>
              <a:t>теуіп</a:t>
            </a:r>
            <a:r>
              <a:rPr lang="ru-RU" i="1" dirty="0"/>
              <a:t> </a:t>
            </a:r>
            <a:r>
              <a:rPr lang="ru-RU" i="1" dirty="0" err="1"/>
              <a:t>өлтірсе</a:t>
            </a:r>
            <a:r>
              <a:rPr lang="ru-RU" i="1" dirty="0"/>
              <a:t> «жарты </a:t>
            </a:r>
            <a:r>
              <a:rPr lang="ru-RU" i="1" dirty="0" err="1"/>
              <a:t>құн</a:t>
            </a:r>
            <a:r>
              <a:rPr lang="ru-RU" i="1" dirty="0"/>
              <a:t>», ал </a:t>
            </a:r>
            <a:r>
              <a:rPr lang="ru-RU" i="1" dirty="0" err="1"/>
              <a:t>үйдің</a:t>
            </a:r>
            <a:r>
              <a:rPr lang="ru-RU" i="1" dirty="0"/>
              <a:t> </a:t>
            </a:r>
            <a:r>
              <a:rPr lang="ru-RU" i="1" dirty="0" err="1"/>
              <a:t>артына</a:t>
            </a:r>
            <a:r>
              <a:rPr lang="ru-RU" i="1" dirty="0"/>
              <a:t> </a:t>
            </a:r>
            <a:r>
              <a:rPr lang="ru-RU" i="1" dirty="0" err="1"/>
              <a:t>байлаған</a:t>
            </a:r>
            <a:r>
              <a:rPr lang="ru-RU" i="1" dirty="0"/>
              <a:t> </a:t>
            </a:r>
            <a:r>
              <a:rPr lang="ru-RU" i="1" dirty="0" err="1"/>
              <a:t>ат</a:t>
            </a:r>
            <a:r>
              <a:rPr lang="ru-RU" i="1" dirty="0"/>
              <a:t> </a:t>
            </a:r>
            <a:r>
              <a:rPr lang="ru-RU" i="1" dirty="0" err="1"/>
              <a:t>теуіп</a:t>
            </a:r>
            <a:r>
              <a:rPr lang="ru-RU" i="1" dirty="0"/>
              <a:t> </a:t>
            </a:r>
            <a:r>
              <a:rPr lang="ru-RU" i="1" dirty="0" err="1"/>
              <a:t>өлтірсе</a:t>
            </a:r>
            <a:r>
              <a:rPr lang="ru-RU" i="1" dirty="0"/>
              <a:t> тек «</a:t>
            </a:r>
            <a:r>
              <a:rPr lang="ru-RU" i="1" dirty="0" err="1"/>
              <a:t>ат</a:t>
            </a:r>
            <a:r>
              <a:rPr lang="ru-RU" i="1" dirty="0"/>
              <a:t>-тон» </a:t>
            </a:r>
            <a:r>
              <a:rPr lang="ru-RU" i="1" dirty="0" err="1"/>
              <a:t>айып</a:t>
            </a:r>
            <a:r>
              <a:rPr lang="ru-RU" i="1" dirty="0"/>
              <a:t> </a:t>
            </a:r>
            <a:r>
              <a:rPr lang="ru-RU" i="1" dirty="0" err="1"/>
              <a:t>тартады</a:t>
            </a:r>
            <a:r>
              <a:rPr lang="ru-RU" dirty="0"/>
              <a:t>».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err="1"/>
              <a:t>Төртінші</a:t>
            </a:r>
            <a:r>
              <a:rPr lang="ru-RU" dirty="0"/>
              <a:t> </a:t>
            </a:r>
            <a:r>
              <a:rPr lang="ru-RU" dirty="0" err="1"/>
              <a:t>жарлығы</a:t>
            </a:r>
            <a:r>
              <a:rPr lang="ru-RU" dirty="0"/>
              <a:t>: «</a:t>
            </a:r>
            <a:r>
              <a:rPr lang="ru-RU" i="1" dirty="0" err="1"/>
              <a:t>Ата-анасын</a:t>
            </a:r>
            <a:r>
              <a:rPr lang="ru-RU" i="1" dirty="0"/>
              <a:t> </a:t>
            </a:r>
            <a:r>
              <a:rPr lang="ru-RU" i="1" dirty="0" err="1"/>
              <a:t>туған</a:t>
            </a:r>
            <a:r>
              <a:rPr lang="ru-RU" i="1" dirty="0"/>
              <a:t> </a:t>
            </a:r>
            <a:r>
              <a:rPr lang="ru-RU" i="1" dirty="0" err="1"/>
              <a:t>баласы</a:t>
            </a:r>
            <a:r>
              <a:rPr lang="ru-RU" i="1" dirty="0"/>
              <a:t> </a:t>
            </a:r>
            <a:r>
              <a:rPr lang="ru-RU" i="1" dirty="0" err="1"/>
              <a:t>ренжітіп</a:t>
            </a:r>
            <a:r>
              <a:rPr lang="ru-RU" i="1" dirty="0"/>
              <a:t>, </a:t>
            </a:r>
            <a:r>
              <a:rPr lang="ru-RU" i="1" dirty="0" err="1"/>
              <a:t>қарсы</a:t>
            </a:r>
            <a:r>
              <a:rPr lang="ru-RU" i="1" dirty="0"/>
              <a:t> </a:t>
            </a:r>
            <a:r>
              <a:rPr lang="ru-RU" i="1" dirty="0" err="1"/>
              <a:t>келіп</a:t>
            </a:r>
            <a:r>
              <a:rPr lang="ru-RU" i="1" dirty="0"/>
              <a:t> </a:t>
            </a:r>
            <a:r>
              <a:rPr lang="ru-RU" i="1" dirty="0" err="1"/>
              <a:t>қол</a:t>
            </a:r>
            <a:r>
              <a:rPr lang="ru-RU" i="1" dirty="0"/>
              <a:t> </a:t>
            </a:r>
            <a:r>
              <a:rPr lang="ru-RU" i="1" dirty="0" err="1"/>
              <a:t>жұмсаса</a:t>
            </a:r>
            <a:r>
              <a:rPr lang="ru-RU" i="1" dirty="0"/>
              <a:t>, </a:t>
            </a:r>
            <a:r>
              <a:rPr lang="ru-RU" i="1" dirty="0" err="1"/>
              <a:t>онда</a:t>
            </a:r>
            <a:r>
              <a:rPr lang="ru-RU" i="1" dirty="0"/>
              <a:t> </a:t>
            </a:r>
            <a:r>
              <a:rPr lang="ru-RU" i="1" dirty="0" err="1"/>
              <a:t>ол</a:t>
            </a:r>
            <a:r>
              <a:rPr lang="ru-RU" i="1" dirty="0"/>
              <a:t> </a:t>
            </a:r>
            <a:r>
              <a:rPr lang="ru-RU" i="1" dirty="0" err="1"/>
              <a:t>баланы</a:t>
            </a:r>
            <a:r>
              <a:rPr lang="ru-RU" i="1" dirty="0"/>
              <a:t> </a:t>
            </a:r>
            <a:r>
              <a:rPr lang="ru-RU" i="1" dirty="0" err="1"/>
              <a:t>ата-анасы</a:t>
            </a:r>
            <a:r>
              <a:rPr lang="ru-RU" i="1" dirty="0"/>
              <a:t> </a:t>
            </a:r>
            <a:r>
              <a:rPr lang="ru-RU" i="1" dirty="0" err="1"/>
              <a:t>өлтіремін</a:t>
            </a:r>
            <a:r>
              <a:rPr lang="ru-RU" i="1" dirty="0"/>
              <a:t> </a:t>
            </a:r>
            <a:r>
              <a:rPr lang="ru-RU" i="1" dirty="0" err="1"/>
              <a:t>десе</a:t>
            </a:r>
            <a:r>
              <a:rPr lang="ru-RU" i="1" dirty="0"/>
              <a:t> де </a:t>
            </a:r>
            <a:r>
              <a:rPr lang="ru-RU" i="1" dirty="0" err="1"/>
              <a:t>ерікті</a:t>
            </a:r>
            <a:r>
              <a:rPr lang="ru-RU" i="1" dirty="0"/>
              <a:t>, </a:t>
            </a:r>
            <a:r>
              <a:rPr lang="ru-RU" i="1" dirty="0" err="1"/>
              <a:t>сұраусыз</a:t>
            </a:r>
            <a:r>
              <a:rPr lang="ru-RU" i="1" dirty="0"/>
              <a:t> </a:t>
            </a:r>
            <a:r>
              <a:rPr lang="ru-RU" i="1" dirty="0" err="1"/>
              <a:t>болады</a:t>
            </a:r>
            <a:r>
              <a:rPr lang="ru-RU" dirty="0"/>
              <a:t>».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err="1"/>
              <a:t>Бесінші</a:t>
            </a:r>
            <a:r>
              <a:rPr lang="ru-RU" dirty="0"/>
              <a:t> </a:t>
            </a:r>
            <a:r>
              <a:rPr lang="ru-RU" dirty="0" err="1"/>
              <a:t>жарлығы</a:t>
            </a:r>
            <a:r>
              <a:rPr lang="ru-RU" dirty="0"/>
              <a:t>: «</a:t>
            </a:r>
            <a:r>
              <a:rPr lang="ru-RU" i="1" dirty="0" err="1"/>
              <a:t>Кәмелетке</a:t>
            </a:r>
            <a:r>
              <a:rPr lang="ru-RU" i="1" dirty="0"/>
              <a:t> </a:t>
            </a:r>
            <a:r>
              <a:rPr lang="ru-RU" i="1" dirty="0" err="1"/>
              <a:t>жеткен</a:t>
            </a:r>
            <a:r>
              <a:rPr lang="ru-RU" i="1" dirty="0"/>
              <a:t> </a:t>
            </a:r>
            <a:r>
              <a:rPr lang="ru-RU" i="1" dirty="0" err="1"/>
              <a:t>баласы</a:t>
            </a:r>
            <a:r>
              <a:rPr lang="ru-RU" i="1" dirty="0"/>
              <a:t> </a:t>
            </a:r>
            <a:r>
              <a:rPr lang="ru-RU" i="1" dirty="0" err="1"/>
              <a:t>туған</a:t>
            </a:r>
            <a:r>
              <a:rPr lang="ru-RU" i="1" dirty="0"/>
              <a:t> </a:t>
            </a:r>
            <a:r>
              <a:rPr lang="ru-RU" i="1" dirty="0" err="1"/>
              <a:t>ата-анасына</a:t>
            </a:r>
            <a:r>
              <a:rPr lang="ru-RU" i="1" dirty="0"/>
              <a:t> </a:t>
            </a:r>
            <a:r>
              <a:rPr lang="ru-RU" i="1" dirty="0" err="1"/>
              <a:t>тіл</a:t>
            </a:r>
            <a:r>
              <a:rPr lang="ru-RU" i="1" dirty="0"/>
              <a:t> </a:t>
            </a:r>
            <a:r>
              <a:rPr lang="ru-RU" i="1" dirty="0" err="1"/>
              <a:t>тигізіп</a:t>
            </a:r>
            <a:r>
              <a:rPr lang="ru-RU" i="1" dirty="0"/>
              <a:t> </a:t>
            </a:r>
            <a:r>
              <a:rPr lang="ru-RU" i="1" dirty="0" err="1"/>
              <a:t>сөккені</a:t>
            </a:r>
            <a:r>
              <a:rPr lang="ru-RU" i="1" dirty="0"/>
              <a:t> </a:t>
            </a:r>
            <a:r>
              <a:rPr lang="ru-RU" i="1" dirty="0" err="1"/>
              <a:t>үшін</a:t>
            </a:r>
            <a:r>
              <a:rPr lang="ru-RU" i="1" dirty="0"/>
              <a:t> (</a:t>
            </a:r>
            <a:r>
              <a:rPr lang="ru-RU" i="1" dirty="0" err="1"/>
              <a:t>қол</a:t>
            </a:r>
            <a:r>
              <a:rPr lang="ru-RU" i="1" dirty="0"/>
              <a:t> </a:t>
            </a:r>
            <a:r>
              <a:rPr lang="ru-RU" i="1" dirty="0" err="1"/>
              <a:t>тигізбесе</a:t>
            </a:r>
            <a:r>
              <a:rPr lang="ru-RU" i="1" dirty="0"/>
              <a:t>) – </a:t>
            </a:r>
            <a:r>
              <a:rPr lang="ru-RU" i="1" dirty="0" err="1"/>
              <a:t>қара</a:t>
            </a:r>
            <a:r>
              <a:rPr lang="ru-RU" i="1" dirty="0"/>
              <a:t> </a:t>
            </a:r>
            <a:r>
              <a:rPr lang="ru-RU" i="1" dirty="0" err="1"/>
              <a:t>сиырға</a:t>
            </a:r>
            <a:r>
              <a:rPr lang="ru-RU" i="1" dirty="0"/>
              <a:t> </a:t>
            </a:r>
            <a:r>
              <a:rPr lang="ru-RU" i="1" dirty="0" err="1"/>
              <a:t>немесе</a:t>
            </a:r>
            <a:r>
              <a:rPr lang="ru-RU" i="1" dirty="0"/>
              <a:t> </a:t>
            </a:r>
            <a:r>
              <a:rPr lang="ru-RU" i="1" dirty="0" err="1"/>
              <a:t>қара</a:t>
            </a:r>
            <a:r>
              <a:rPr lang="ru-RU" i="1" dirty="0"/>
              <a:t> </a:t>
            </a:r>
            <a:r>
              <a:rPr lang="ru-RU" i="1" dirty="0" err="1"/>
              <a:t>есекке</a:t>
            </a:r>
            <a:r>
              <a:rPr lang="ru-RU" i="1" dirty="0"/>
              <a:t> </a:t>
            </a:r>
            <a:r>
              <a:rPr lang="ru-RU" i="1" dirty="0" err="1"/>
              <a:t>теріс</a:t>
            </a:r>
            <a:r>
              <a:rPr lang="ru-RU" i="1" dirty="0"/>
              <a:t> </a:t>
            </a:r>
            <a:r>
              <a:rPr lang="ru-RU" i="1" dirty="0" err="1"/>
              <a:t>мінгізіп</a:t>
            </a:r>
            <a:r>
              <a:rPr lang="ru-RU" i="1" dirty="0"/>
              <a:t>, </a:t>
            </a:r>
            <a:r>
              <a:rPr lang="ru-RU" i="1" dirty="0" err="1"/>
              <a:t>мойнына</a:t>
            </a:r>
            <a:r>
              <a:rPr lang="ru-RU" i="1" dirty="0"/>
              <a:t> </a:t>
            </a:r>
            <a:r>
              <a:rPr lang="ru-RU" i="1" dirty="0" err="1"/>
              <a:t>құрым</a:t>
            </a:r>
            <a:r>
              <a:rPr lang="ru-RU" i="1" dirty="0"/>
              <a:t> </a:t>
            </a:r>
            <a:r>
              <a:rPr lang="ru-RU" i="1" dirty="0" err="1"/>
              <a:t>іліп</a:t>
            </a:r>
            <a:r>
              <a:rPr lang="ru-RU" i="1" dirty="0"/>
              <a:t>, </a:t>
            </a:r>
            <a:r>
              <a:rPr lang="ru-RU" i="1" dirty="0" err="1"/>
              <a:t>бүкіл</a:t>
            </a:r>
            <a:r>
              <a:rPr lang="ru-RU" i="1" dirty="0"/>
              <a:t> </a:t>
            </a:r>
            <a:r>
              <a:rPr lang="ru-RU" i="1" dirty="0" err="1"/>
              <a:t>ауылды</a:t>
            </a:r>
            <a:r>
              <a:rPr lang="ru-RU" i="1" dirty="0"/>
              <a:t> </a:t>
            </a:r>
            <a:r>
              <a:rPr lang="ru-RU" i="1" dirty="0" err="1"/>
              <a:t>айналдыру</a:t>
            </a:r>
            <a:r>
              <a:rPr lang="ru-RU" i="1" dirty="0"/>
              <a:t> </a:t>
            </a:r>
            <a:r>
              <a:rPr lang="ru-RU" i="1" dirty="0" err="1"/>
              <a:t>керек</a:t>
            </a:r>
            <a:r>
              <a:rPr lang="ru-RU" dirty="0"/>
              <a:t>».</a:t>
            </a:r>
          </a:p>
          <a:p>
            <a:pPr marL="0" indent="0"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err="1">
                <a:effectLst/>
              </a:rPr>
              <a:t>Қасым</a:t>
            </a:r>
            <a:r>
              <a:rPr lang="ru-RU" dirty="0">
                <a:effectLst/>
              </a:rPr>
              <a:t> хан </a:t>
            </a:r>
            <a:r>
              <a:rPr lang="ru-RU" dirty="0" err="1">
                <a:effectLst/>
              </a:rPr>
              <a:t>жазба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деректерде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2513"/>
            <a:ext cx="9036050" cy="5661025"/>
          </a:xfrm>
        </p:spPr>
        <p:txBody>
          <a:bodyPr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err="1"/>
              <a:t>Тегерандағы</a:t>
            </a:r>
            <a:r>
              <a:rPr lang="ru-RU" dirty="0"/>
              <a:t> </a:t>
            </a:r>
            <a:r>
              <a:rPr lang="ru-RU" dirty="0" err="1"/>
              <a:t>Қажы</a:t>
            </a:r>
            <a:r>
              <a:rPr lang="ru-RU" dirty="0"/>
              <a:t> Хусейн Малек </a:t>
            </a:r>
            <a:r>
              <a:rPr lang="ru-RU" dirty="0" err="1"/>
              <a:t>кітапханасынан</a:t>
            </a:r>
            <a:r>
              <a:rPr lang="ru-RU" dirty="0"/>
              <a:t> </a:t>
            </a:r>
            <a:r>
              <a:rPr lang="ru-RU" dirty="0" err="1"/>
              <a:t>табылған</a:t>
            </a:r>
            <a:r>
              <a:rPr lang="ru-RU" dirty="0"/>
              <a:t> </a:t>
            </a:r>
            <a:r>
              <a:rPr lang="ru-RU" dirty="0" err="1"/>
              <a:t>қолжазбалардың</a:t>
            </a:r>
            <a:r>
              <a:rPr lang="ru-RU" dirty="0"/>
              <a:t> </a:t>
            </a:r>
            <a:r>
              <a:rPr lang="ru-RU" dirty="0" err="1"/>
              <a:t>бірі</a:t>
            </a:r>
            <a:r>
              <a:rPr lang="ru-RU" dirty="0"/>
              <a:t> «</a:t>
            </a:r>
            <a:r>
              <a:rPr lang="ru-RU" dirty="0" err="1"/>
              <a:t>Тарих</a:t>
            </a:r>
            <a:r>
              <a:rPr lang="ru-RU" dirty="0"/>
              <a:t>-и </a:t>
            </a:r>
            <a:r>
              <a:rPr lang="ru-RU" dirty="0" err="1"/>
              <a:t>Сафавие</a:t>
            </a:r>
            <a:r>
              <a:rPr lang="ru-RU" dirty="0"/>
              <a:t>» (</a:t>
            </a:r>
            <a:r>
              <a:rPr lang="ru-RU" dirty="0" err="1"/>
              <a:t>Сефевидтер</a:t>
            </a:r>
            <a:r>
              <a:rPr lang="ru-RU" dirty="0"/>
              <a:t> </a:t>
            </a:r>
            <a:r>
              <a:rPr lang="ru-RU" dirty="0" err="1"/>
              <a:t>әулетінің</a:t>
            </a:r>
            <a:r>
              <a:rPr lang="ru-RU" dirty="0"/>
              <a:t> </a:t>
            </a:r>
            <a:r>
              <a:rPr lang="ru-RU" dirty="0" err="1"/>
              <a:t>тарихы</a:t>
            </a:r>
            <a:r>
              <a:rPr lang="ru-RU" dirty="0"/>
              <a:t>)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қолжазбаның</a:t>
            </a:r>
            <a:r>
              <a:rPr lang="ru-RU" dirty="0"/>
              <a:t> авторы – Исмаил </a:t>
            </a:r>
            <a:r>
              <a:rPr lang="ru-RU" dirty="0" err="1"/>
              <a:t>Хусейни</a:t>
            </a:r>
            <a:r>
              <a:rPr lang="ru-RU" dirty="0"/>
              <a:t> </a:t>
            </a:r>
            <a:r>
              <a:rPr lang="ru-RU" dirty="0" err="1"/>
              <a:t>Мараши</a:t>
            </a:r>
            <a:r>
              <a:rPr lang="ru-RU" dirty="0"/>
              <a:t> </a:t>
            </a:r>
            <a:r>
              <a:rPr lang="ru-RU" dirty="0" err="1"/>
              <a:t>Табризи</a:t>
            </a:r>
            <a:r>
              <a:rPr lang="ru-RU" dirty="0"/>
              <a:t>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ортасына</a:t>
            </a:r>
            <a:r>
              <a:rPr lang="ru-RU" dirty="0"/>
              <a:t> Мир </a:t>
            </a:r>
            <a:r>
              <a:rPr lang="ru-RU" dirty="0" err="1"/>
              <a:t>Мулайим</a:t>
            </a:r>
            <a:r>
              <a:rPr lang="ru-RU" dirty="0"/>
              <a:t> Бек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атпен</a:t>
            </a:r>
            <a:r>
              <a:rPr lang="ru-RU" dirty="0"/>
              <a:t> </a:t>
            </a:r>
            <a:r>
              <a:rPr lang="ru-RU" dirty="0" err="1"/>
              <a:t>танылған</a:t>
            </a:r>
            <a:r>
              <a:rPr lang="ru-RU" dirty="0"/>
              <a:t>.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«</a:t>
            </a:r>
            <a:r>
              <a:rPr lang="ru-RU" dirty="0" err="1"/>
              <a:t>Да‘ва</a:t>
            </a:r>
            <a:r>
              <a:rPr lang="ru-RU" dirty="0"/>
              <a:t>»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лақап</a:t>
            </a:r>
            <a:r>
              <a:rPr lang="ru-RU" dirty="0"/>
              <a:t> </a:t>
            </a:r>
            <a:r>
              <a:rPr lang="ru-RU" dirty="0" err="1"/>
              <a:t>аты</a:t>
            </a:r>
            <a:r>
              <a:rPr lang="ru-RU" dirty="0"/>
              <a:t> да </a:t>
            </a:r>
            <a:r>
              <a:rPr lang="ru-RU" dirty="0" err="1"/>
              <a:t>белгілі</a:t>
            </a:r>
            <a:r>
              <a:rPr lang="ru-RU" dirty="0"/>
              <a:t>. </a:t>
            </a:r>
            <a:r>
              <a:rPr lang="ru-RU" dirty="0" err="1"/>
              <a:t>Аталмыш</a:t>
            </a:r>
            <a:r>
              <a:rPr lang="ru-RU" dirty="0"/>
              <a:t> </a:t>
            </a:r>
            <a:r>
              <a:rPr lang="ru-RU" dirty="0" err="1"/>
              <a:t>қолжазба</a:t>
            </a:r>
            <a:r>
              <a:rPr lang="ru-RU" dirty="0"/>
              <a:t> </a:t>
            </a:r>
            <a:r>
              <a:rPr lang="ru-RU" dirty="0" err="1"/>
              <a:t>Сефевидтер</a:t>
            </a:r>
            <a:r>
              <a:rPr lang="ru-RU" dirty="0"/>
              <a:t> </a:t>
            </a:r>
            <a:r>
              <a:rPr lang="ru-RU" dirty="0" err="1"/>
              <a:t>әулетінің</a:t>
            </a:r>
            <a:r>
              <a:rPr lang="ru-RU" dirty="0"/>
              <a:t> (</a:t>
            </a:r>
            <a:r>
              <a:rPr lang="en-US" dirty="0"/>
              <a:t>XVI-XVIII </a:t>
            </a:r>
            <a:r>
              <a:rPr lang="ru-RU" dirty="0" err="1"/>
              <a:t>ғасыр</a:t>
            </a:r>
            <a:r>
              <a:rPr lang="ru-RU" dirty="0"/>
              <a:t>) </a:t>
            </a:r>
            <a:r>
              <a:rPr lang="ru-RU" dirty="0" err="1"/>
              <a:t>та­рихы</a:t>
            </a:r>
            <a:r>
              <a:rPr lang="ru-RU" dirty="0"/>
              <a:t> мен осы </a:t>
            </a:r>
            <a:r>
              <a:rPr lang="ru-RU" dirty="0" err="1"/>
              <a:t>әулеттің</a:t>
            </a:r>
            <a:r>
              <a:rPr lang="ru-RU" dirty="0"/>
              <a:t> </a:t>
            </a:r>
            <a:r>
              <a:rPr lang="ru-RU" dirty="0" err="1"/>
              <a:t>көршілес</a:t>
            </a:r>
            <a:r>
              <a:rPr lang="ru-RU" dirty="0"/>
              <a:t> </a:t>
            </a:r>
            <a:r>
              <a:rPr lang="ru-RU" dirty="0" err="1"/>
              <a:t>елдермен</a:t>
            </a:r>
            <a:r>
              <a:rPr lang="ru-RU" dirty="0"/>
              <a:t> </a:t>
            </a:r>
            <a:r>
              <a:rPr lang="ru-RU" dirty="0" err="1"/>
              <a:t>арадағы</a:t>
            </a:r>
            <a:r>
              <a:rPr lang="ru-RU" dirty="0"/>
              <a:t> </a:t>
            </a:r>
            <a:r>
              <a:rPr lang="ru-RU" dirty="0" err="1"/>
              <a:t>қарым-қатынасы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сыр </a:t>
            </a:r>
            <a:r>
              <a:rPr lang="ru-RU" dirty="0" err="1"/>
              <a:t>шертеді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қолжазба</a:t>
            </a:r>
            <a:r>
              <a:rPr lang="ru-RU" dirty="0"/>
              <a:t> – 372 </a:t>
            </a:r>
            <a:r>
              <a:rPr lang="ru-RU" dirty="0" err="1"/>
              <a:t>парақтан</a:t>
            </a:r>
            <a:r>
              <a:rPr lang="ru-RU" dirty="0"/>
              <a:t> </a:t>
            </a:r>
            <a:r>
              <a:rPr lang="ru-RU" dirty="0" err="1"/>
              <a:t>тұратын</a:t>
            </a:r>
            <a:r>
              <a:rPr lang="ru-RU" dirty="0"/>
              <a:t> </a:t>
            </a:r>
            <a:r>
              <a:rPr lang="ru-RU" dirty="0" err="1"/>
              <a:t>қомақты</a:t>
            </a:r>
            <a:r>
              <a:rPr lang="ru-RU" dirty="0"/>
              <a:t> </a:t>
            </a:r>
            <a:r>
              <a:rPr lang="ru-RU" dirty="0" err="1"/>
              <a:t>еңбек</a:t>
            </a:r>
            <a:r>
              <a:rPr lang="ru-RU" dirty="0"/>
              <a:t>. </a:t>
            </a:r>
            <a:r>
              <a:rPr lang="ru-RU" dirty="0" err="1"/>
              <a:t>Беттер</a:t>
            </a:r>
            <a:r>
              <a:rPr lang="ru-RU" dirty="0"/>
              <a:t> саны </a:t>
            </a:r>
            <a:r>
              <a:rPr lang="ru-RU" dirty="0" err="1"/>
              <a:t>түгел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, </a:t>
            </a:r>
            <a:r>
              <a:rPr lang="ru-RU" dirty="0" err="1"/>
              <a:t>басында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соңында</a:t>
            </a:r>
            <a:r>
              <a:rPr lang="ru-RU" dirty="0"/>
              <a:t> </a:t>
            </a:r>
            <a:r>
              <a:rPr lang="ru-RU" dirty="0" err="1"/>
              <a:t>беттері</a:t>
            </a:r>
            <a:r>
              <a:rPr lang="ru-RU" dirty="0"/>
              <a:t> </a:t>
            </a:r>
            <a:r>
              <a:rPr lang="ru-RU" dirty="0" err="1"/>
              <a:t>түсіп</a:t>
            </a:r>
            <a:r>
              <a:rPr lang="ru-RU" dirty="0"/>
              <a:t> </a:t>
            </a:r>
            <a:r>
              <a:rPr lang="ru-RU" dirty="0" err="1"/>
              <a:t>қалған</a:t>
            </a:r>
            <a:r>
              <a:rPr lang="ru-RU" dirty="0"/>
              <a:t>. </a:t>
            </a:r>
            <a:r>
              <a:rPr lang="ru-RU" dirty="0" err="1"/>
              <a:t>Жазуы</a:t>
            </a:r>
            <a:r>
              <a:rPr lang="ru-RU" dirty="0"/>
              <a:t> </a:t>
            </a:r>
            <a:r>
              <a:rPr lang="ru-RU" dirty="0" err="1"/>
              <a:t>наста‘лиқ</a:t>
            </a:r>
            <a:r>
              <a:rPr lang="ru-RU" dirty="0"/>
              <a:t> </a:t>
            </a:r>
            <a:r>
              <a:rPr lang="ru-RU" dirty="0" err="1"/>
              <a:t>үлгісінде</a:t>
            </a:r>
            <a:r>
              <a:rPr lang="ru-RU" dirty="0"/>
              <a:t> </a:t>
            </a:r>
            <a:r>
              <a:rPr lang="ru-RU" dirty="0" err="1"/>
              <a:t>таңбаланған</a:t>
            </a:r>
            <a:r>
              <a:rPr lang="ru-RU" dirty="0"/>
              <a:t>. </a:t>
            </a:r>
            <a:r>
              <a:rPr lang="ru-RU" dirty="0" err="1"/>
              <a:t>Қолжазбаның</a:t>
            </a:r>
            <a:r>
              <a:rPr lang="ru-RU" dirty="0"/>
              <a:t> </a:t>
            </a:r>
            <a:r>
              <a:rPr lang="ru-RU" dirty="0" err="1"/>
              <a:t>алғашқы</a:t>
            </a:r>
            <a:r>
              <a:rPr lang="ru-RU" dirty="0"/>
              <a:t> </a:t>
            </a:r>
            <a:r>
              <a:rPr lang="ru-RU" dirty="0" err="1"/>
              <a:t>бөлімдерінде</a:t>
            </a:r>
            <a:r>
              <a:rPr lang="ru-RU" dirty="0"/>
              <a:t> </a:t>
            </a:r>
            <a:r>
              <a:rPr lang="ru-RU" dirty="0" err="1"/>
              <a:t>Сефевидтер</a:t>
            </a:r>
            <a:r>
              <a:rPr lang="ru-RU" dirty="0"/>
              <a:t> </a:t>
            </a:r>
            <a:r>
              <a:rPr lang="ru-RU" dirty="0" err="1"/>
              <a:t>әулетінің</a:t>
            </a:r>
            <a:r>
              <a:rPr lang="ru-RU" dirty="0"/>
              <a:t> </a:t>
            </a:r>
            <a:r>
              <a:rPr lang="ru-RU" dirty="0" err="1"/>
              <a:t>билікке</a:t>
            </a:r>
            <a:r>
              <a:rPr lang="ru-RU" dirty="0"/>
              <a:t> </a:t>
            </a:r>
            <a:r>
              <a:rPr lang="ru-RU" dirty="0" err="1"/>
              <a:t>келу</a:t>
            </a:r>
            <a:r>
              <a:rPr lang="ru-RU" dirty="0"/>
              <a:t> </a:t>
            </a:r>
            <a:r>
              <a:rPr lang="ru-RU" dirty="0" err="1"/>
              <a:t>тарихы</a:t>
            </a:r>
            <a:r>
              <a:rPr lang="ru-RU" dirty="0"/>
              <a:t> мен </a:t>
            </a:r>
            <a:r>
              <a:rPr lang="ru-RU" dirty="0" err="1"/>
              <a:t>билік</a:t>
            </a:r>
            <a:r>
              <a:rPr lang="ru-RU" dirty="0"/>
              <a:t> </a:t>
            </a:r>
            <a:r>
              <a:rPr lang="ru-RU" dirty="0" err="1"/>
              <a:t>құруы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әңгіме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Ал </a:t>
            </a:r>
            <a:r>
              <a:rPr lang="ru-RU" dirty="0" err="1"/>
              <a:t>қолжазбаның</a:t>
            </a:r>
            <a:r>
              <a:rPr lang="ru-RU" dirty="0"/>
              <a:t> </a:t>
            </a:r>
            <a:r>
              <a:rPr lang="ru-RU" dirty="0" err="1"/>
              <a:t>соңғы</a:t>
            </a:r>
            <a:r>
              <a:rPr lang="ru-RU" dirty="0"/>
              <a:t> </a:t>
            </a:r>
            <a:r>
              <a:rPr lang="ru-RU" dirty="0" err="1"/>
              <a:t>бөлімінде</a:t>
            </a:r>
            <a:r>
              <a:rPr lang="ru-RU" dirty="0"/>
              <a:t> осы </a:t>
            </a:r>
            <a:r>
              <a:rPr lang="ru-RU" dirty="0" err="1"/>
              <a:t>әулеттің</a:t>
            </a:r>
            <a:r>
              <a:rPr lang="ru-RU" dirty="0"/>
              <a:t> </a:t>
            </a:r>
            <a:r>
              <a:rPr lang="ru-RU" dirty="0" err="1"/>
              <a:t>Орталық</a:t>
            </a:r>
            <a:r>
              <a:rPr lang="ru-RU" dirty="0"/>
              <a:t> Азия </a:t>
            </a:r>
            <a:r>
              <a:rPr lang="ru-RU" dirty="0" err="1"/>
              <a:t>хандарымен</a:t>
            </a:r>
            <a:r>
              <a:rPr lang="ru-RU" dirty="0"/>
              <a:t> </a:t>
            </a:r>
            <a:r>
              <a:rPr lang="ru-RU" dirty="0" err="1"/>
              <a:t>қарым-қатынасы</a:t>
            </a:r>
            <a:r>
              <a:rPr lang="ru-RU" dirty="0"/>
              <a:t>,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бір-бірімен</a:t>
            </a:r>
            <a:r>
              <a:rPr lang="ru-RU" dirty="0"/>
              <a:t> </a:t>
            </a:r>
            <a:r>
              <a:rPr lang="ru-RU" dirty="0" err="1"/>
              <a:t>арадағы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дипломатиялық</a:t>
            </a:r>
            <a:r>
              <a:rPr lang="ru-RU" dirty="0"/>
              <a:t> </a:t>
            </a:r>
            <a:r>
              <a:rPr lang="ru-RU" dirty="0" err="1"/>
              <a:t>қатынасы</a:t>
            </a:r>
            <a:r>
              <a:rPr lang="ru-RU" dirty="0"/>
              <a:t> </a:t>
            </a:r>
            <a:r>
              <a:rPr lang="ru-RU" dirty="0" err="1"/>
              <a:t>әңгіме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8913"/>
            <a:ext cx="8991600" cy="6669087"/>
          </a:xfrm>
        </p:spPr>
        <p:txBody>
          <a:bodyPr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sz="3300" dirty="0"/>
              <a:t>«</a:t>
            </a:r>
            <a:r>
              <a:rPr lang="ru-RU" sz="3300" dirty="0" err="1"/>
              <a:t>Тарих</a:t>
            </a:r>
            <a:r>
              <a:rPr lang="ru-RU" sz="3300" dirty="0"/>
              <a:t>-и </a:t>
            </a:r>
            <a:r>
              <a:rPr lang="ru-RU" sz="3300" dirty="0" err="1"/>
              <a:t>Сафавие</a:t>
            </a:r>
            <a:r>
              <a:rPr lang="ru-RU" sz="3300" dirty="0"/>
              <a:t>» </a:t>
            </a:r>
            <a:r>
              <a:rPr lang="ru-RU" sz="3300" dirty="0" err="1"/>
              <a:t>қолжазбасының</a:t>
            </a:r>
            <a:r>
              <a:rPr lang="ru-RU" sz="3300" dirty="0"/>
              <a:t> авторы осы </a:t>
            </a:r>
            <a:r>
              <a:rPr lang="ru-RU" sz="3300" dirty="0" err="1"/>
              <a:t>еңбекті</a:t>
            </a:r>
            <a:r>
              <a:rPr lang="ru-RU" sz="3300" dirty="0"/>
              <a:t> </a:t>
            </a:r>
            <a:r>
              <a:rPr lang="ru-RU" sz="3300" dirty="0" err="1"/>
              <a:t>жазу</a:t>
            </a:r>
            <a:r>
              <a:rPr lang="ru-RU" sz="3300" dirty="0"/>
              <a:t> </a:t>
            </a:r>
            <a:r>
              <a:rPr lang="ru-RU" sz="3300" dirty="0" err="1"/>
              <a:t>үшін</a:t>
            </a:r>
            <a:r>
              <a:rPr lang="ru-RU" sz="3300" dirty="0"/>
              <a:t> </a:t>
            </a:r>
            <a:r>
              <a:rPr lang="ru-RU" sz="3300" dirty="0" err="1"/>
              <a:t>бірнеше</a:t>
            </a:r>
            <a:r>
              <a:rPr lang="ru-RU" sz="3300" dirty="0"/>
              <a:t> </a:t>
            </a:r>
            <a:r>
              <a:rPr lang="ru-RU" sz="3300" dirty="0" err="1"/>
              <a:t>тарихи</a:t>
            </a:r>
            <a:r>
              <a:rPr lang="ru-RU" sz="3300" dirty="0"/>
              <a:t> </a:t>
            </a:r>
            <a:r>
              <a:rPr lang="ru-RU" sz="3300" dirty="0" err="1"/>
              <a:t>еңбекке</a:t>
            </a:r>
            <a:r>
              <a:rPr lang="ru-RU" sz="3300" dirty="0"/>
              <a:t> («</a:t>
            </a:r>
            <a:r>
              <a:rPr lang="ru-RU" sz="3300" i="1" dirty="0" err="1"/>
              <a:t>Раузат</a:t>
            </a:r>
            <a:r>
              <a:rPr lang="ru-RU" sz="3300" i="1" dirty="0"/>
              <a:t> ас-</a:t>
            </a:r>
            <a:r>
              <a:rPr lang="ru-RU" sz="3300" i="1" dirty="0" err="1"/>
              <a:t>сафа</a:t>
            </a:r>
            <a:r>
              <a:rPr lang="ru-RU" sz="3300" dirty="0"/>
              <a:t>», «</a:t>
            </a:r>
            <a:r>
              <a:rPr lang="ru-RU" sz="3300" i="1" dirty="0" err="1"/>
              <a:t>Тарих</a:t>
            </a:r>
            <a:r>
              <a:rPr lang="ru-RU" sz="3300" i="1" dirty="0"/>
              <a:t>-и </a:t>
            </a:r>
            <a:r>
              <a:rPr lang="ru-RU" sz="3300" i="1" dirty="0" err="1"/>
              <a:t>алам</a:t>
            </a:r>
            <a:r>
              <a:rPr lang="ru-RU" sz="3300" i="1" dirty="0"/>
              <a:t> </a:t>
            </a:r>
            <a:r>
              <a:rPr lang="ru-RU" sz="3300" i="1" dirty="0" err="1"/>
              <a:t>арайи</a:t>
            </a:r>
            <a:r>
              <a:rPr lang="ru-RU" sz="3300" i="1" dirty="0"/>
              <a:t> </a:t>
            </a:r>
            <a:r>
              <a:rPr lang="ru-RU" sz="3300" i="1" dirty="0" err="1"/>
              <a:t>Аббаси</a:t>
            </a:r>
            <a:r>
              <a:rPr lang="ru-RU" sz="3300" dirty="0"/>
              <a:t>», «</a:t>
            </a:r>
            <a:r>
              <a:rPr lang="ru-RU" sz="3300" i="1" dirty="0" err="1"/>
              <a:t>Хабиб</a:t>
            </a:r>
            <a:r>
              <a:rPr lang="ru-RU" sz="3300" i="1" dirty="0"/>
              <a:t> ас-</a:t>
            </a:r>
            <a:r>
              <a:rPr lang="ru-RU" sz="3300" i="1" dirty="0" err="1"/>
              <a:t>сийар</a:t>
            </a:r>
            <a:r>
              <a:rPr lang="ru-RU" sz="3300" dirty="0"/>
              <a:t>») </a:t>
            </a:r>
            <a:r>
              <a:rPr lang="ru-RU" sz="3300" dirty="0" err="1"/>
              <a:t>сүйенгендігін</a:t>
            </a:r>
            <a:r>
              <a:rPr lang="ru-RU" sz="3300" dirty="0"/>
              <a:t> </a:t>
            </a:r>
            <a:r>
              <a:rPr lang="ru-RU" sz="3300" dirty="0" err="1"/>
              <a:t>және</a:t>
            </a:r>
            <a:r>
              <a:rPr lang="ru-RU" sz="3300" dirty="0"/>
              <a:t> </a:t>
            </a:r>
            <a:r>
              <a:rPr lang="ru-RU" sz="3300" dirty="0" err="1"/>
              <a:t>сондай-ақ</a:t>
            </a:r>
            <a:r>
              <a:rPr lang="ru-RU" sz="3300" dirty="0"/>
              <a:t> </a:t>
            </a:r>
            <a:r>
              <a:rPr lang="ru-RU" sz="3300" dirty="0" err="1"/>
              <a:t>шығарманы</a:t>
            </a:r>
            <a:r>
              <a:rPr lang="ru-RU" sz="3300" dirty="0"/>
              <a:t> </a:t>
            </a:r>
            <a:r>
              <a:rPr lang="ru-RU" sz="3300" dirty="0" err="1"/>
              <a:t>жазу</a:t>
            </a:r>
            <a:r>
              <a:rPr lang="ru-RU" sz="3300" dirty="0"/>
              <a:t> </a:t>
            </a:r>
            <a:r>
              <a:rPr lang="ru-RU" sz="3300" dirty="0" err="1"/>
              <a:t>барысында</a:t>
            </a:r>
            <a:r>
              <a:rPr lang="ru-RU" sz="3300" dirty="0"/>
              <a:t> </a:t>
            </a:r>
            <a:r>
              <a:rPr lang="ru-RU" sz="3300" dirty="0" err="1"/>
              <a:t>ауызша</a:t>
            </a:r>
            <a:r>
              <a:rPr lang="ru-RU" sz="3300" dirty="0"/>
              <a:t> </a:t>
            </a:r>
            <a:r>
              <a:rPr lang="ru-RU" sz="3300" dirty="0" err="1"/>
              <a:t>жеткен</a:t>
            </a:r>
            <a:r>
              <a:rPr lang="ru-RU" sz="3300" dirty="0"/>
              <a:t> </a:t>
            </a:r>
            <a:r>
              <a:rPr lang="ru-RU" sz="3300" dirty="0" err="1"/>
              <a:t>деректер</a:t>
            </a:r>
            <a:r>
              <a:rPr lang="ru-RU" sz="3300" dirty="0"/>
              <a:t> мен </a:t>
            </a:r>
            <a:r>
              <a:rPr lang="ru-RU" sz="3300" dirty="0" err="1"/>
              <a:t>әңгімелерді</a:t>
            </a:r>
            <a:r>
              <a:rPr lang="ru-RU" sz="3300" dirty="0"/>
              <a:t> </a:t>
            </a:r>
            <a:r>
              <a:rPr lang="ru-RU" sz="3300" dirty="0" err="1"/>
              <a:t>пайдаланғандығын</a:t>
            </a:r>
            <a:r>
              <a:rPr lang="ru-RU" sz="3300" dirty="0"/>
              <a:t> </a:t>
            </a:r>
            <a:r>
              <a:rPr lang="ru-RU" sz="3300" dirty="0" err="1"/>
              <a:t>тілге</a:t>
            </a:r>
            <a:r>
              <a:rPr lang="ru-RU" sz="3300" dirty="0"/>
              <a:t> </a:t>
            </a:r>
            <a:r>
              <a:rPr lang="ru-RU" sz="3300" dirty="0" err="1"/>
              <a:t>тиек</a:t>
            </a:r>
            <a:r>
              <a:rPr lang="ru-RU" sz="3300" dirty="0"/>
              <a:t> </a:t>
            </a:r>
            <a:r>
              <a:rPr lang="ru-RU" sz="3300" dirty="0" err="1"/>
              <a:t>етеді</a:t>
            </a:r>
            <a:r>
              <a:rPr lang="ru-RU" sz="3300" dirty="0"/>
              <a:t>. «</a:t>
            </a:r>
            <a:r>
              <a:rPr lang="ru-RU" sz="3300" i="1" dirty="0" err="1"/>
              <a:t>Тарих</a:t>
            </a:r>
            <a:r>
              <a:rPr lang="ru-RU" sz="3300" i="1" dirty="0"/>
              <a:t>-и </a:t>
            </a:r>
            <a:r>
              <a:rPr lang="ru-RU" sz="3300" i="1" dirty="0" err="1"/>
              <a:t>Сафавие</a:t>
            </a:r>
            <a:r>
              <a:rPr lang="ru-RU" sz="3300" dirty="0"/>
              <a:t>» </a:t>
            </a:r>
            <a:r>
              <a:rPr lang="ru-RU" sz="3300" dirty="0" err="1"/>
              <a:t>қолжазбасының</a:t>
            </a:r>
            <a:r>
              <a:rPr lang="ru-RU" sz="3300" dirty="0"/>
              <a:t> </a:t>
            </a:r>
            <a:r>
              <a:rPr lang="ru-RU" sz="3300" dirty="0" err="1"/>
              <a:t>бірнеше</a:t>
            </a:r>
            <a:r>
              <a:rPr lang="ru-RU" sz="3300" dirty="0"/>
              <a:t> </a:t>
            </a:r>
            <a:r>
              <a:rPr lang="ru-RU" sz="3300" dirty="0" err="1"/>
              <a:t>жерінде</a:t>
            </a:r>
            <a:r>
              <a:rPr lang="ru-RU" sz="3300" dirty="0"/>
              <a:t> </a:t>
            </a:r>
            <a:r>
              <a:rPr lang="ru-RU" sz="3300" dirty="0" err="1"/>
              <a:t>Қасым</a:t>
            </a:r>
            <a:r>
              <a:rPr lang="ru-RU" sz="3300" dirty="0"/>
              <a:t> </a:t>
            </a:r>
            <a:r>
              <a:rPr lang="ru-RU" sz="3300" dirty="0" err="1"/>
              <a:t>ханның</a:t>
            </a:r>
            <a:r>
              <a:rPr lang="ru-RU" sz="3300" dirty="0"/>
              <a:t> </a:t>
            </a:r>
            <a:r>
              <a:rPr lang="ru-RU" sz="3300" dirty="0" err="1"/>
              <a:t>аты</a:t>
            </a:r>
            <a:r>
              <a:rPr lang="ru-RU" sz="3300" dirty="0"/>
              <a:t> </a:t>
            </a:r>
            <a:r>
              <a:rPr lang="ru-RU" sz="3300" dirty="0" err="1"/>
              <a:t>аталады</a:t>
            </a:r>
            <a:r>
              <a:rPr lang="ru-RU" sz="3300" dirty="0"/>
              <a:t>. </a:t>
            </a:r>
            <a:r>
              <a:rPr lang="ru-RU" sz="3300" dirty="0" err="1"/>
              <a:t>Шығарманың</a:t>
            </a:r>
            <a:r>
              <a:rPr lang="ru-RU" sz="3300" dirty="0"/>
              <a:t> авторы </a:t>
            </a:r>
            <a:r>
              <a:rPr lang="ru-RU" sz="3300" dirty="0" err="1"/>
              <a:t>Қасым</a:t>
            </a:r>
            <a:r>
              <a:rPr lang="ru-RU" sz="3300" dirty="0"/>
              <a:t> </a:t>
            </a:r>
            <a:r>
              <a:rPr lang="ru-RU" sz="3300" dirty="0" err="1"/>
              <a:t>ханды</a:t>
            </a:r>
            <a:r>
              <a:rPr lang="ru-RU" sz="3300" dirty="0"/>
              <a:t> </a:t>
            </a:r>
            <a:r>
              <a:rPr lang="ru-RU" sz="3300" dirty="0" err="1"/>
              <a:t>Дешті</a:t>
            </a:r>
            <a:r>
              <a:rPr lang="ru-RU" sz="3300" dirty="0"/>
              <a:t> </a:t>
            </a:r>
            <a:r>
              <a:rPr lang="ru-RU" sz="3300" dirty="0" err="1"/>
              <a:t>Қыпшақтың</a:t>
            </a:r>
            <a:r>
              <a:rPr lang="ru-RU" sz="3300" dirty="0"/>
              <a:t> «ханы» </a:t>
            </a:r>
            <a:r>
              <a:rPr lang="ru-RU" sz="3300" dirty="0" err="1"/>
              <a:t>кейде</a:t>
            </a:r>
            <a:r>
              <a:rPr lang="ru-RU" sz="3300" dirty="0"/>
              <a:t> «</a:t>
            </a:r>
            <a:r>
              <a:rPr lang="ru-RU" sz="3300" dirty="0" err="1"/>
              <a:t>патшасы</a:t>
            </a:r>
            <a:r>
              <a:rPr lang="ru-RU" sz="3300" dirty="0"/>
              <a:t>» </a:t>
            </a:r>
            <a:r>
              <a:rPr lang="ru-RU" sz="3300" dirty="0" err="1"/>
              <a:t>деп</a:t>
            </a:r>
            <a:r>
              <a:rPr lang="ru-RU" sz="3300" dirty="0"/>
              <a:t>, </a:t>
            </a:r>
            <a:r>
              <a:rPr lang="ru-RU" sz="3300" dirty="0" err="1"/>
              <a:t>бірнеше</a:t>
            </a:r>
            <a:r>
              <a:rPr lang="ru-RU" sz="3300" dirty="0"/>
              <a:t> </a:t>
            </a:r>
            <a:r>
              <a:rPr lang="ru-RU" sz="3300" dirty="0" err="1"/>
              <a:t>жерде</a:t>
            </a:r>
            <a:r>
              <a:rPr lang="ru-RU" sz="3300" dirty="0"/>
              <a:t> </a:t>
            </a:r>
            <a:r>
              <a:rPr lang="ru-RU" sz="3300" dirty="0" err="1"/>
              <a:t>атап</a:t>
            </a:r>
            <a:r>
              <a:rPr lang="ru-RU" sz="3300" dirty="0"/>
              <a:t> </a:t>
            </a:r>
            <a:r>
              <a:rPr lang="ru-RU" sz="3300" dirty="0" err="1"/>
              <a:t>көрсеткен</a:t>
            </a:r>
            <a:r>
              <a:rPr lang="ru-RU" sz="3300" dirty="0"/>
              <a:t>. </a:t>
            </a:r>
            <a:r>
              <a:rPr lang="ru-RU" sz="3300" dirty="0" err="1"/>
              <a:t>Аталмыш</a:t>
            </a:r>
            <a:r>
              <a:rPr lang="ru-RU" sz="3300" dirty="0"/>
              <a:t> </a:t>
            </a:r>
            <a:r>
              <a:rPr lang="ru-RU" sz="3300" dirty="0" err="1"/>
              <a:t>қолжазбадағы</a:t>
            </a:r>
            <a:r>
              <a:rPr lang="ru-RU" sz="3300" dirty="0"/>
              <a:t> </a:t>
            </a:r>
            <a:r>
              <a:rPr lang="ru-RU" sz="3300" dirty="0" err="1"/>
              <a:t>деректерге</a:t>
            </a:r>
            <a:r>
              <a:rPr lang="ru-RU" sz="3300" dirty="0"/>
              <a:t> </a:t>
            </a:r>
            <a:r>
              <a:rPr lang="ru-RU" sz="3300" dirty="0" err="1"/>
              <a:t>сүйенсек</a:t>
            </a:r>
            <a:r>
              <a:rPr lang="ru-RU" sz="3300" dirty="0"/>
              <a:t>, Иран </a:t>
            </a:r>
            <a:r>
              <a:rPr lang="ru-RU" sz="3300" dirty="0" err="1"/>
              <a:t>шахтары</a:t>
            </a:r>
            <a:r>
              <a:rPr lang="ru-RU" sz="3300" dirty="0"/>
              <a:t> мен </a:t>
            </a:r>
            <a:r>
              <a:rPr lang="ru-RU" sz="3300" dirty="0" err="1"/>
              <a:t>Орталық</a:t>
            </a:r>
            <a:r>
              <a:rPr lang="ru-RU" sz="3300" dirty="0"/>
              <a:t> Азия </a:t>
            </a:r>
            <a:r>
              <a:rPr lang="ru-RU" sz="3300" dirty="0" err="1"/>
              <a:t>хандарының</a:t>
            </a:r>
            <a:r>
              <a:rPr lang="ru-RU" sz="3300" dirty="0"/>
              <a:t> </a:t>
            </a:r>
            <a:r>
              <a:rPr lang="ru-RU" sz="3300" dirty="0" err="1"/>
              <a:t>арасындағы</a:t>
            </a:r>
            <a:r>
              <a:rPr lang="ru-RU" sz="3300" dirty="0"/>
              <a:t> </a:t>
            </a:r>
            <a:r>
              <a:rPr lang="ru-RU" sz="3300" dirty="0" err="1"/>
              <a:t>шиеленіске</a:t>
            </a:r>
            <a:r>
              <a:rPr lang="ru-RU" sz="3300" dirty="0"/>
              <a:t> толы </a:t>
            </a:r>
            <a:r>
              <a:rPr lang="ru-RU" sz="3300" dirty="0" err="1"/>
              <a:t>оқиғалар</a:t>
            </a:r>
            <a:r>
              <a:rPr lang="ru-RU" sz="3300" dirty="0"/>
              <a:t> </a:t>
            </a:r>
            <a:r>
              <a:rPr lang="ru-RU" sz="3300" dirty="0" err="1"/>
              <a:t>әңгіме</a:t>
            </a:r>
            <a:r>
              <a:rPr lang="ru-RU" sz="3300" dirty="0"/>
              <a:t> </a:t>
            </a:r>
            <a:r>
              <a:rPr lang="ru-RU" sz="3300" dirty="0" err="1"/>
              <a:t>болады.Қазақ</a:t>
            </a:r>
            <a:r>
              <a:rPr lang="ru-RU" sz="3300" dirty="0"/>
              <a:t> </a:t>
            </a:r>
            <a:r>
              <a:rPr lang="ru-RU" sz="3300" dirty="0" err="1"/>
              <a:t>хандығына</a:t>
            </a:r>
            <a:r>
              <a:rPr lang="ru-RU" sz="3300" dirty="0"/>
              <a:t> </a:t>
            </a:r>
            <a:r>
              <a:rPr lang="ru-RU" sz="3300" dirty="0" err="1"/>
              <a:t>қатысты</a:t>
            </a:r>
            <a:r>
              <a:rPr lang="ru-RU" sz="3300" dirty="0"/>
              <a:t> </a:t>
            </a:r>
            <a:r>
              <a:rPr lang="ru-RU" sz="3300" dirty="0" err="1"/>
              <a:t>дерек</a:t>
            </a:r>
            <a:r>
              <a:rPr lang="ru-RU" sz="3300" dirty="0"/>
              <a:t> </a:t>
            </a:r>
            <a:r>
              <a:rPr lang="ru-RU" sz="3300" dirty="0" err="1"/>
              <a:t>Қасым</a:t>
            </a:r>
            <a:r>
              <a:rPr lang="ru-RU" sz="3300" dirty="0"/>
              <a:t> </a:t>
            </a:r>
            <a:r>
              <a:rPr lang="ru-RU" sz="3300" dirty="0" err="1"/>
              <a:t>ханның</a:t>
            </a:r>
            <a:r>
              <a:rPr lang="ru-RU" sz="3300" dirty="0"/>
              <a:t> </a:t>
            </a:r>
            <a:r>
              <a:rPr lang="ru-RU" sz="3300" dirty="0" err="1"/>
              <a:t>атымен</a:t>
            </a:r>
            <a:r>
              <a:rPr lang="ru-RU" sz="3300" dirty="0"/>
              <a:t> </a:t>
            </a:r>
            <a:r>
              <a:rPr lang="ru-RU" sz="3300" dirty="0" err="1"/>
              <a:t>тығыз</a:t>
            </a:r>
            <a:r>
              <a:rPr lang="ru-RU" sz="3300" dirty="0"/>
              <a:t> </a:t>
            </a:r>
            <a:r>
              <a:rPr lang="ru-RU" sz="3300" dirty="0" err="1"/>
              <a:t>байланысты</a:t>
            </a:r>
            <a:r>
              <a:rPr lang="ru-RU" sz="3300" dirty="0"/>
              <a:t>. Автор </a:t>
            </a:r>
            <a:r>
              <a:rPr lang="ru-RU" sz="3300" dirty="0" err="1"/>
              <a:t>Дешті</a:t>
            </a:r>
            <a:r>
              <a:rPr lang="ru-RU" sz="3300" dirty="0"/>
              <a:t> </a:t>
            </a:r>
            <a:r>
              <a:rPr lang="ru-RU" sz="3300" dirty="0" err="1"/>
              <a:t>Қыпшақ</a:t>
            </a:r>
            <a:r>
              <a:rPr lang="ru-RU" sz="3300" dirty="0"/>
              <a:t> ханы </a:t>
            </a:r>
            <a:r>
              <a:rPr lang="ru-RU" sz="3300" dirty="0" err="1"/>
              <a:t>Қасым</a:t>
            </a:r>
            <a:r>
              <a:rPr lang="ru-RU" sz="3300" dirty="0"/>
              <a:t> хан мен Шахи </a:t>
            </a:r>
            <a:r>
              <a:rPr lang="ru-RU" sz="3300" dirty="0" err="1"/>
              <a:t>бектің</a:t>
            </a:r>
            <a:r>
              <a:rPr lang="ru-RU" sz="3300" dirty="0"/>
              <a:t> </a:t>
            </a:r>
            <a:r>
              <a:rPr lang="ru-RU" sz="3300" dirty="0" err="1"/>
              <a:t>арасындағы</a:t>
            </a:r>
            <a:r>
              <a:rPr lang="ru-RU" sz="3300" dirty="0"/>
              <a:t> </a:t>
            </a:r>
            <a:r>
              <a:rPr lang="ru-RU" sz="3300" dirty="0" err="1"/>
              <a:t>тартысты</a:t>
            </a:r>
            <a:r>
              <a:rPr lang="ru-RU" sz="3300" dirty="0"/>
              <a:t> </a:t>
            </a:r>
            <a:r>
              <a:rPr lang="ru-RU" sz="3300" dirty="0" err="1"/>
              <a:t>баяндайды</a:t>
            </a:r>
            <a:r>
              <a:rPr lang="ru-RU" sz="3300" dirty="0"/>
              <a:t>. Шахи бек </a:t>
            </a:r>
            <a:r>
              <a:rPr lang="ru-RU" sz="3300" dirty="0" err="1"/>
              <a:t>Бұқара</a:t>
            </a:r>
            <a:r>
              <a:rPr lang="ru-RU" sz="3300" dirty="0"/>
              <a:t> ханы </a:t>
            </a:r>
            <a:r>
              <a:rPr lang="ru-RU" sz="3300" dirty="0" err="1"/>
              <a:t>Абдолланың</a:t>
            </a:r>
            <a:r>
              <a:rPr lang="ru-RU" sz="3300" dirty="0"/>
              <a:t> </a:t>
            </a:r>
            <a:r>
              <a:rPr lang="ru-RU" sz="3300" dirty="0" err="1"/>
              <a:t>немере</a:t>
            </a:r>
            <a:r>
              <a:rPr lang="ru-RU" sz="3300" dirty="0"/>
              <a:t> </a:t>
            </a:r>
            <a:r>
              <a:rPr lang="ru-RU" sz="3300" dirty="0" err="1"/>
              <a:t>інісі</a:t>
            </a:r>
            <a:r>
              <a:rPr lang="ru-RU" sz="3300" dirty="0"/>
              <a:t> </a:t>
            </a:r>
            <a:r>
              <a:rPr lang="ru-RU" sz="3300" dirty="0" err="1"/>
              <a:t>болып</a:t>
            </a:r>
            <a:r>
              <a:rPr lang="ru-RU" sz="3300" dirty="0"/>
              <a:t> </a:t>
            </a:r>
            <a:r>
              <a:rPr lang="ru-RU" sz="3300" dirty="0" err="1"/>
              <a:t>табылады</a:t>
            </a:r>
            <a:r>
              <a:rPr lang="ru-RU" sz="3300" dirty="0"/>
              <a:t>. </a:t>
            </a:r>
            <a:r>
              <a:rPr lang="ru-RU" sz="3300" dirty="0" err="1"/>
              <a:t>Оқиға</a:t>
            </a:r>
            <a:r>
              <a:rPr lang="ru-RU" sz="3300" dirty="0"/>
              <a:t> Иран </a:t>
            </a:r>
            <a:r>
              <a:rPr lang="ru-RU" sz="3300" dirty="0" err="1"/>
              <a:t>шахы</a:t>
            </a:r>
            <a:r>
              <a:rPr lang="ru-RU" sz="3300" dirty="0"/>
              <a:t> І </a:t>
            </a:r>
            <a:r>
              <a:rPr lang="ru-RU" sz="3300" dirty="0" err="1"/>
              <a:t>Исмаилдің</a:t>
            </a:r>
            <a:r>
              <a:rPr lang="ru-RU" sz="3300" dirty="0"/>
              <a:t> </a:t>
            </a:r>
            <a:r>
              <a:rPr lang="ru-RU" sz="3300" dirty="0" err="1"/>
              <a:t>Дешті</a:t>
            </a:r>
            <a:r>
              <a:rPr lang="ru-RU" sz="3300" dirty="0"/>
              <a:t> </a:t>
            </a:r>
            <a:r>
              <a:rPr lang="ru-RU" sz="3300" dirty="0" err="1"/>
              <a:t>Қыпшақ</a:t>
            </a:r>
            <a:r>
              <a:rPr lang="ru-RU" sz="3300" dirty="0"/>
              <a:t> ханы </a:t>
            </a:r>
            <a:r>
              <a:rPr lang="ru-RU" sz="3300" dirty="0" err="1"/>
              <a:t>Қасым</a:t>
            </a:r>
            <a:r>
              <a:rPr lang="ru-RU" sz="3300" dirty="0"/>
              <a:t> </a:t>
            </a:r>
            <a:r>
              <a:rPr lang="ru-RU" sz="3300" dirty="0" err="1"/>
              <a:t>ханға</a:t>
            </a:r>
            <a:r>
              <a:rPr lang="ru-RU" sz="3300" dirty="0"/>
              <a:t> хат </a:t>
            </a:r>
            <a:r>
              <a:rPr lang="ru-RU" sz="3300" dirty="0" err="1"/>
              <a:t>жазуынан</a:t>
            </a:r>
            <a:r>
              <a:rPr lang="ru-RU" sz="3300" dirty="0"/>
              <a:t> </a:t>
            </a:r>
            <a:r>
              <a:rPr lang="ru-RU" sz="3300" dirty="0" err="1"/>
              <a:t>басталады</a:t>
            </a:r>
            <a:r>
              <a:rPr lang="ru-RU" sz="3300" dirty="0"/>
              <a:t>. </a:t>
            </a:r>
            <a:r>
              <a:rPr lang="ru-RU" sz="3300" dirty="0" err="1"/>
              <a:t>Ол</a:t>
            </a:r>
            <a:r>
              <a:rPr lang="ru-RU" sz="3300" dirty="0"/>
              <a:t> </a:t>
            </a:r>
            <a:r>
              <a:rPr lang="ru-RU" sz="3300" dirty="0" err="1"/>
              <a:t>Қасым</a:t>
            </a:r>
            <a:r>
              <a:rPr lang="ru-RU" sz="3300" dirty="0"/>
              <a:t> </a:t>
            </a:r>
            <a:r>
              <a:rPr lang="ru-RU" sz="3300" dirty="0" err="1"/>
              <a:t>ханға</a:t>
            </a:r>
            <a:r>
              <a:rPr lang="ru-RU" sz="3300" dirty="0"/>
              <a:t> </a:t>
            </a:r>
            <a:r>
              <a:rPr lang="ru-RU" sz="3300" dirty="0" err="1"/>
              <a:t>жолдаған</a:t>
            </a:r>
            <a:r>
              <a:rPr lang="ru-RU" sz="3300" dirty="0"/>
              <a:t> </a:t>
            </a:r>
            <a:r>
              <a:rPr lang="ru-RU" sz="3300" dirty="0" err="1"/>
              <a:t>хатында</a:t>
            </a:r>
            <a:r>
              <a:rPr lang="ru-RU" sz="3300" dirty="0"/>
              <a:t> Шахи </a:t>
            </a:r>
            <a:r>
              <a:rPr lang="ru-RU" sz="3300" dirty="0" err="1"/>
              <a:t>бектің</a:t>
            </a:r>
            <a:r>
              <a:rPr lang="ru-RU" sz="3300" dirty="0"/>
              <a:t> </a:t>
            </a:r>
            <a:r>
              <a:rPr lang="ru-RU" sz="3300" dirty="0" err="1"/>
              <a:t>өзінің</a:t>
            </a:r>
            <a:r>
              <a:rPr lang="ru-RU" sz="3300" dirty="0"/>
              <a:t> </a:t>
            </a:r>
            <a:r>
              <a:rPr lang="ru-RU" sz="3300" dirty="0" err="1"/>
              <a:t>атына</a:t>
            </a:r>
            <a:r>
              <a:rPr lang="ru-RU" sz="3300" dirty="0"/>
              <a:t> </a:t>
            </a:r>
            <a:r>
              <a:rPr lang="ru-RU" sz="3300" dirty="0" err="1"/>
              <a:t>арнайы</a:t>
            </a:r>
            <a:r>
              <a:rPr lang="ru-RU" sz="3300" dirty="0"/>
              <a:t> </a:t>
            </a:r>
            <a:r>
              <a:rPr lang="ru-RU" sz="3300" dirty="0" err="1"/>
              <a:t>теңге</a:t>
            </a:r>
            <a:r>
              <a:rPr lang="ru-RU" sz="3300" dirty="0"/>
              <a:t> </a:t>
            </a:r>
            <a:r>
              <a:rPr lang="ru-RU" sz="3300" dirty="0" err="1"/>
              <a:t>соқтырғанын</a:t>
            </a:r>
            <a:r>
              <a:rPr lang="ru-RU" sz="3300" dirty="0"/>
              <a:t> </a:t>
            </a:r>
            <a:r>
              <a:rPr lang="ru-RU" sz="3300" dirty="0" err="1"/>
              <a:t>хабарлап</a:t>
            </a:r>
            <a:r>
              <a:rPr lang="ru-RU" sz="3300" dirty="0"/>
              <a:t>, </a:t>
            </a:r>
            <a:r>
              <a:rPr lang="ru-RU" sz="3300" dirty="0" err="1"/>
              <a:t>оған</a:t>
            </a:r>
            <a:r>
              <a:rPr lang="ru-RU" sz="3300" dirty="0"/>
              <a:t> </a:t>
            </a:r>
            <a:r>
              <a:rPr lang="ru-RU" sz="3300" dirty="0" err="1"/>
              <a:t>қарсы</a:t>
            </a:r>
            <a:r>
              <a:rPr lang="ru-RU" sz="3300" dirty="0"/>
              <a:t> </a:t>
            </a:r>
            <a:r>
              <a:rPr lang="ru-RU" sz="3300" dirty="0" err="1"/>
              <a:t>әрекет</a:t>
            </a:r>
            <a:r>
              <a:rPr lang="ru-RU" sz="3300" dirty="0"/>
              <a:t> </a:t>
            </a:r>
            <a:r>
              <a:rPr lang="ru-RU" sz="3300" dirty="0" err="1"/>
              <a:t>қолданбаса</a:t>
            </a:r>
            <a:r>
              <a:rPr lang="ru-RU" sz="3300" dirty="0"/>
              <a:t>, </a:t>
            </a:r>
            <a:r>
              <a:rPr lang="ru-RU" sz="3300" dirty="0" err="1"/>
              <a:t>мәселенің</a:t>
            </a:r>
            <a:r>
              <a:rPr lang="ru-RU" sz="3300" dirty="0"/>
              <a:t> </a:t>
            </a:r>
            <a:r>
              <a:rPr lang="ru-RU" sz="3300" dirty="0" err="1"/>
              <a:t>бетін</a:t>
            </a:r>
            <a:r>
              <a:rPr lang="ru-RU" sz="3300" dirty="0"/>
              <a:t> </a:t>
            </a:r>
            <a:r>
              <a:rPr lang="ru-RU" sz="3300" dirty="0" err="1"/>
              <a:t>алу</a:t>
            </a:r>
            <a:r>
              <a:rPr lang="ru-RU" sz="3300" dirty="0"/>
              <a:t> </a:t>
            </a:r>
            <a:r>
              <a:rPr lang="ru-RU" sz="3300" dirty="0" err="1"/>
              <a:t>қиынға</a:t>
            </a:r>
            <a:r>
              <a:rPr lang="ru-RU" sz="3300" dirty="0"/>
              <a:t> </a:t>
            </a:r>
            <a:r>
              <a:rPr lang="ru-RU" sz="3300" dirty="0" err="1"/>
              <a:t>соғатынын</a:t>
            </a:r>
            <a:r>
              <a:rPr lang="ru-RU" sz="3300" dirty="0"/>
              <a:t> </a:t>
            </a:r>
            <a:r>
              <a:rPr lang="ru-RU" sz="3300" dirty="0" err="1"/>
              <a:t>ескертеді</a:t>
            </a:r>
            <a:r>
              <a:rPr lang="ru-RU" sz="3300" dirty="0"/>
              <a:t>.</a:t>
            </a:r>
            <a:r>
              <a:rPr lang="ru-RU" dirty="0"/>
              <a:t> 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111</TotalTime>
  <Words>900</Words>
  <Application>Microsoft Office PowerPoint</Application>
  <PresentationFormat>Экран (4:3)</PresentationFormat>
  <Paragraphs>38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Слайд 1</vt:lpstr>
      <vt:lpstr>Өмірбаяны</vt:lpstr>
      <vt:lpstr>Слайд 3</vt:lpstr>
      <vt:lpstr>Слайд 4</vt:lpstr>
      <vt:lpstr>Ұрпақтары </vt:lpstr>
      <vt:lpstr>Қасым ханның қасқа жолы </vt:lpstr>
      <vt:lpstr>Қосымша </vt:lpstr>
      <vt:lpstr>Қасым хан жазба деректерде </vt:lpstr>
      <vt:lpstr>Слайд 9</vt:lpstr>
      <vt:lpstr>Жерленуі </vt:lpstr>
      <vt:lpstr>Слайд 11</vt:lpstr>
    </vt:vector>
  </TitlesOfParts>
  <Company>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LaMark</dc:creator>
  <cp:lastModifiedBy>10</cp:lastModifiedBy>
  <cp:revision>9</cp:revision>
  <dcterms:created xsi:type="dcterms:W3CDTF">2016-01-17T12:33:30Z</dcterms:created>
  <dcterms:modified xsi:type="dcterms:W3CDTF">2020-03-31T19:27:13Z</dcterms:modified>
</cp:coreProperties>
</file>