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1" r:id="rId3"/>
    <p:sldId id="284" r:id="rId4"/>
    <p:sldId id="256" r:id="rId5"/>
    <p:sldId id="295" r:id="rId6"/>
    <p:sldId id="296" r:id="rId7"/>
    <p:sldId id="297" r:id="rId8"/>
    <p:sldId id="280" r:id="rId9"/>
    <p:sldId id="298" r:id="rId10"/>
    <p:sldId id="302" r:id="rId11"/>
    <p:sldId id="30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65A078-8238-41E0-AE22-5CD4196200BE}">
          <p14:sldIdLst>
            <p14:sldId id="257"/>
            <p14:sldId id="301"/>
            <p14:sldId id="284"/>
            <p14:sldId id="256"/>
            <p14:sldId id="295"/>
            <p14:sldId id="296"/>
            <p14:sldId id="297"/>
            <p14:sldId id="280"/>
            <p14:sldId id="298"/>
            <p14:sldId id="302"/>
            <p14:sldId id="30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3BF4-0013-4988-B170-57E8625C4D08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F118-D9D8-432C-A8BB-107CE1E1A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F118-D9D8-432C-A8BB-107CE1E1A0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6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5</a:t>
            </a:r>
            <a:r>
              <a:rPr lang="kk-KZ" dirty="0" smtClean="0">
                <a:solidFill>
                  <a:schemeClr val="accent4"/>
                </a:solidFill>
              </a:rPr>
              <a:t> бөлім: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k-KZ" b="1" dirty="0" smtClean="0">
                <a:solidFill>
                  <a:srgbClr val="FF0000"/>
                </a:solidFill>
              </a:rPr>
              <a:t>Шығармашылық </a:t>
            </a:r>
            <a:r>
              <a:rPr lang="kk-KZ" b="1" dirty="0">
                <a:solidFill>
                  <a:srgbClr val="FF0000"/>
                </a:solidFill>
              </a:rPr>
              <a:t>және компьютер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7526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</a:p>
          <a:p>
            <a:r>
              <a:rPr lang="kk-KZ" b="1" dirty="0">
                <a:solidFill>
                  <a:srgbClr val="0070C0"/>
                </a:solidFill>
              </a:rPr>
              <a:t>Қайталанатын үзінділер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k-KZ" sz="3200" b="1" smtClean="0">
                <a:solidFill>
                  <a:srgbClr val="002060"/>
                </a:solidFill>
                <a:latin typeface="Buxton Sketch" panose="03080500000500000004" pitchFamily="66" charset="0"/>
              </a:rPr>
              <a:t>Практикалық жұмыс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43271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</a:rPr>
              <a:t>Тапсырма </a:t>
            </a:r>
            <a:r>
              <a:rPr lang="kk-KZ" sz="2800" b="1" dirty="0" smtClean="0">
                <a:solidFill>
                  <a:srgbClr val="C00000"/>
                </a:solidFill>
              </a:rPr>
              <a:t> </a:t>
            </a:r>
            <a:r>
              <a:rPr lang="kk-KZ" sz="2800" b="1" dirty="0" smtClean="0">
                <a:solidFill>
                  <a:srgbClr val="7030A0"/>
                </a:solidFill>
              </a:rPr>
              <a:t>2нұсқа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kk-KZ" sz="2800" dirty="0">
                <a:solidFill>
                  <a:srgbClr val="0070C0"/>
                </a:solidFill>
              </a:rPr>
              <a:t>Көшіру / Қою және Көрініс / Айналдыру командаларын пайдаланып кеменің суретін салыңыз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84390" y="2628266"/>
            <a:ext cx="5375220" cy="3358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603072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http://</a:t>
            </a:r>
            <a:r>
              <a:rPr lang="en-US" dirty="0" err="1"/>
              <a:t>xn</a:t>
            </a:r>
            <a:r>
              <a:rPr lang="en-US" dirty="0"/>
              <a:t>----7sbbfb7a7aej.xn--p1ai/informatika_06_fgos/informatika_materialy_zanytii_06_05_fgos.html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86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k-KZ" sz="3200" b="1" smtClean="0">
                <a:solidFill>
                  <a:srgbClr val="002060"/>
                </a:solidFill>
                <a:latin typeface="Buxton Sketch" panose="03080500000500000004" pitchFamily="66" charset="0"/>
              </a:rPr>
              <a:t>Практикалық жұмыс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43271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</a:rPr>
              <a:t>Тапсырма </a:t>
            </a:r>
            <a:r>
              <a:rPr lang="kk-KZ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kk-KZ" sz="2800" b="1" dirty="0" smtClean="0">
                <a:solidFill>
                  <a:srgbClr val="C00000"/>
                </a:solidFill>
              </a:rPr>
              <a:t>***</a:t>
            </a:r>
            <a:r>
              <a:rPr lang="kk-KZ" sz="2800" dirty="0">
                <a:solidFill>
                  <a:srgbClr val="C00000"/>
                </a:solidFill>
              </a:rPr>
              <a:t>Көшіру / Қою және Көрініс / Айналдыру командаларын пайдаланып </a:t>
            </a:r>
            <a:r>
              <a:rPr lang="kk-KZ" sz="2800" dirty="0" smtClean="0">
                <a:solidFill>
                  <a:srgbClr val="C00000"/>
                </a:solidFill>
              </a:rPr>
              <a:t>жүзім ()суретін </a:t>
            </a:r>
            <a:r>
              <a:rPr lang="kk-KZ" sz="2800" dirty="0">
                <a:solidFill>
                  <a:srgbClr val="C00000"/>
                </a:solidFill>
              </a:rPr>
              <a:t>салыңыз.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03072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http://</a:t>
            </a:r>
            <a:r>
              <a:rPr lang="en-US" dirty="0" err="1"/>
              <a:t>xn</a:t>
            </a:r>
            <a:r>
              <a:rPr lang="en-US" dirty="0"/>
              <a:t>----7sbbfb7a7aej.xn--p1ai/informatika_06_fgos/informatika_materialy_zanytii_06_05_fgos.html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780928"/>
            <a:ext cx="3024336" cy="27363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2833286" cy="292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0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11" y="11266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Р</a:t>
            </a:r>
            <a:r>
              <a:rPr lang="kk-KZ" sz="6000" b="1" dirty="0" smtClean="0">
                <a:solidFill>
                  <a:srgbClr val="FF0000"/>
                </a:solidFill>
                <a:latin typeface="Buxton Sketch" panose="03080500000500000004" pitchFamily="66" charset="0"/>
              </a:rPr>
              <a:t>е</a:t>
            </a:r>
            <a:r>
              <a:rPr lang="kk-KZ" sz="6000" b="1" dirty="0" smtClean="0">
                <a:solidFill>
                  <a:srgbClr val="0070C0"/>
                </a:solidFill>
                <a:latin typeface="Buxton Sketch" panose="03080500000500000004" pitchFamily="66" charset="0"/>
              </a:rPr>
              <a:t>ф</a:t>
            </a:r>
            <a:r>
              <a:rPr lang="kk-KZ" sz="6000" b="1" dirty="0" smtClean="0">
                <a:solidFill>
                  <a:srgbClr val="FFC000"/>
                </a:solidFill>
                <a:latin typeface="Buxton Sketch" panose="03080500000500000004" pitchFamily="66" charset="0"/>
              </a:rPr>
              <a:t>л</a:t>
            </a:r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е</a:t>
            </a:r>
            <a:r>
              <a:rPr lang="kk-KZ" sz="6000" b="1" dirty="0" smtClean="0">
                <a:solidFill>
                  <a:srgbClr val="C00000"/>
                </a:solidFill>
                <a:latin typeface="Buxton Sketch" panose="03080500000500000004" pitchFamily="66" charset="0"/>
              </a:rPr>
              <a:t>к</a:t>
            </a:r>
            <a:r>
              <a:rPr lang="kk-KZ" sz="6000" b="1" dirty="0" smtClean="0">
                <a:solidFill>
                  <a:srgbClr val="00B0F0"/>
                </a:solidFill>
                <a:latin typeface="Buxton Sketch" panose="03080500000500000004" pitchFamily="66" charset="0"/>
              </a:rPr>
              <a:t>с</a:t>
            </a:r>
            <a:r>
              <a:rPr lang="kk-KZ" sz="6000" b="1" dirty="0" smtClean="0">
                <a:solidFill>
                  <a:srgbClr val="7030A0"/>
                </a:solidFill>
                <a:latin typeface="Buxton Sketch" panose="03080500000500000004" pitchFamily="66" charset="0"/>
              </a:rPr>
              <a:t>и</a:t>
            </a:r>
            <a:r>
              <a:rPr lang="kk-KZ" sz="6000" b="1" dirty="0" smtClean="0">
                <a:solidFill>
                  <a:srgbClr val="00B050"/>
                </a:solidFill>
                <a:latin typeface="Buxton Sketch" panose="03080500000500000004" pitchFamily="66" charset="0"/>
              </a:rPr>
              <a:t>я</a:t>
            </a:r>
            <a:endParaRPr lang="ru-RU" sz="6000" dirty="0">
              <a:solidFill>
                <a:srgbClr val="00B050"/>
              </a:solidFill>
              <a:latin typeface="Buxton Sketch" panose="030805000005000000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84784"/>
            <a:ext cx="6781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Бүгінгі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сабақта</a:t>
            </a:r>
            <a:r>
              <a:rPr lang="ru-RU" sz="2800" dirty="0">
                <a:solidFill>
                  <a:srgbClr val="FF0000"/>
                </a:solidFill>
              </a:rPr>
              <a:t> не </a:t>
            </a:r>
            <a:r>
              <a:rPr lang="ru-RU" sz="2800" dirty="0" err="1">
                <a:solidFill>
                  <a:srgbClr val="FF0000"/>
                </a:solidFill>
              </a:rPr>
              <a:t>үйрендік</a:t>
            </a:r>
            <a:r>
              <a:rPr lang="ru-RU" sz="2800" dirty="0">
                <a:solidFill>
                  <a:srgbClr val="FF0000"/>
                </a:solidFill>
              </a:rPr>
              <a:t>?</a:t>
            </a:r>
          </a:p>
          <a:p>
            <a:r>
              <a:rPr lang="ru-RU" sz="2800" dirty="0" err="1">
                <a:solidFill>
                  <a:srgbClr val="FFC000"/>
                </a:solidFill>
              </a:rPr>
              <a:t>Сіздерге</a:t>
            </a:r>
            <a:r>
              <a:rPr lang="ru-RU" sz="2800" dirty="0">
                <a:solidFill>
                  <a:srgbClr val="FFC000"/>
                </a:solidFill>
              </a:rPr>
              <a:t> не </a:t>
            </a:r>
            <a:r>
              <a:rPr lang="ru-RU" sz="2800" dirty="0" err="1">
                <a:solidFill>
                  <a:srgbClr val="FFC000"/>
                </a:solidFill>
              </a:rPr>
              <a:t>ұнады</a:t>
            </a:r>
            <a:r>
              <a:rPr lang="ru-RU" sz="2800" dirty="0">
                <a:solidFill>
                  <a:srgbClr val="FFC000"/>
                </a:solidFill>
              </a:rPr>
              <a:t>?</a:t>
            </a:r>
          </a:p>
          <a:p>
            <a:r>
              <a:rPr lang="ru-RU" sz="2800" dirty="0" err="1">
                <a:solidFill>
                  <a:srgbClr val="92D050"/>
                </a:solidFill>
              </a:rPr>
              <a:t>Сіздерге</a:t>
            </a:r>
            <a:r>
              <a:rPr lang="ru-RU" sz="2800" dirty="0">
                <a:solidFill>
                  <a:srgbClr val="92D050"/>
                </a:solidFill>
              </a:rPr>
              <a:t> не </a:t>
            </a:r>
            <a:r>
              <a:rPr lang="ru-RU" sz="2800" dirty="0" err="1">
                <a:solidFill>
                  <a:srgbClr val="92D050"/>
                </a:solidFill>
              </a:rPr>
              <a:t>күрделі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болды</a:t>
            </a:r>
            <a:r>
              <a:rPr lang="ru-RU" sz="2800" dirty="0">
                <a:solidFill>
                  <a:srgbClr val="92D050"/>
                </a:solidFill>
              </a:rPr>
              <a:t>?</a:t>
            </a:r>
          </a:p>
          <a:p>
            <a:r>
              <a:rPr lang="ru-RU" sz="2800" dirty="0" err="1">
                <a:solidFill>
                  <a:srgbClr val="00B0F0"/>
                </a:solidFill>
              </a:rPr>
              <a:t>Сабақта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алған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білімдеріңіз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арқылы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тағы</a:t>
            </a:r>
            <a:r>
              <a:rPr lang="ru-RU" sz="2800" dirty="0">
                <a:solidFill>
                  <a:srgbClr val="00B0F0"/>
                </a:solidFill>
              </a:rPr>
              <a:t> не </a:t>
            </a:r>
            <a:r>
              <a:rPr lang="ru-RU" sz="2800" dirty="0" err="1">
                <a:solidFill>
                  <a:srgbClr val="00B0F0"/>
                </a:solidFill>
              </a:rPr>
              <a:t>салааламыз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«Сәлемдесу» </a:t>
            </a:r>
            <a:endParaRPr lang="ru-RU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84" y="188640"/>
            <a:ext cx="25431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700808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7030A0"/>
                </a:solidFill>
              </a:rPr>
              <a:t>Б</a:t>
            </a:r>
            <a:r>
              <a:rPr lang="ru-RU" sz="2800" dirty="0" err="1" smtClean="0">
                <a:solidFill>
                  <a:srgbClr val="7030A0"/>
                </a:solidFill>
              </a:rPr>
              <a:t>ір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- </a:t>
            </a:r>
            <a:r>
              <a:rPr lang="ru-RU" sz="2800" dirty="0" err="1">
                <a:solidFill>
                  <a:srgbClr val="7030A0"/>
                </a:solidFill>
              </a:rPr>
              <a:t>бірлеріңмен</a:t>
            </a:r>
            <a:r>
              <a:rPr lang="ru-RU" sz="2800" dirty="0">
                <a:solidFill>
                  <a:srgbClr val="7030A0"/>
                </a:solidFill>
              </a:rPr>
              <a:t> тез - тез </a:t>
            </a:r>
            <a:r>
              <a:rPr lang="ru-RU" sz="2800" dirty="0" err="1" smtClean="0">
                <a:solidFill>
                  <a:srgbClr val="7030A0"/>
                </a:solidFill>
              </a:rPr>
              <a:t>амандасыңдар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r>
              <a:rPr lang="ru-RU" sz="2800" dirty="0" err="1">
                <a:solidFill>
                  <a:srgbClr val="7030A0"/>
                </a:solidFill>
              </a:rPr>
              <a:t>Әр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адаммен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әртүрлі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амандасасыңдар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r>
              <a:rPr lang="ru-RU" sz="2800" dirty="0" err="1">
                <a:solidFill>
                  <a:srgbClr val="7030A0"/>
                </a:solidFill>
              </a:rPr>
              <a:t>Сонымен</a:t>
            </a:r>
            <a:r>
              <a:rPr lang="ru-RU" sz="2800" dirty="0">
                <a:solidFill>
                  <a:srgbClr val="7030A0"/>
                </a:solidFill>
              </a:rPr>
              <a:t>, </a:t>
            </a:r>
            <a:r>
              <a:rPr lang="ru-RU" sz="2800" dirty="0" err="1">
                <a:solidFill>
                  <a:srgbClr val="00B050"/>
                </a:solidFill>
              </a:rPr>
              <a:t>көзбен</a:t>
            </a:r>
            <a:r>
              <a:rPr lang="ru-RU" sz="2800" dirty="0">
                <a:solidFill>
                  <a:srgbClr val="00B050"/>
                </a:solidFill>
              </a:rPr>
              <a:t>… </a:t>
            </a:r>
            <a:r>
              <a:rPr lang="ru-RU" sz="2800" dirty="0" err="1">
                <a:solidFill>
                  <a:srgbClr val="FF0000"/>
                </a:solidFill>
              </a:rPr>
              <a:t>қолмен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иықпен</a:t>
            </a:r>
            <a:r>
              <a:rPr lang="ru-RU" sz="2800" dirty="0">
                <a:solidFill>
                  <a:srgbClr val="002060"/>
                </a:solidFill>
              </a:rPr>
              <a:t>… </a:t>
            </a:r>
            <a:r>
              <a:rPr lang="ru-RU" sz="2800" dirty="0" err="1">
                <a:solidFill>
                  <a:srgbClr val="C00000"/>
                </a:solidFill>
              </a:rPr>
              <a:t>құлақпен</a:t>
            </a:r>
            <a:r>
              <a:rPr lang="ru-RU" sz="2800" dirty="0">
                <a:solidFill>
                  <a:srgbClr val="C00000"/>
                </a:solidFill>
              </a:rPr>
              <a:t>…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тіземен</a:t>
            </a:r>
            <a:r>
              <a:rPr lang="ru-RU" sz="2800" dirty="0">
                <a:solidFill>
                  <a:srgbClr val="002060"/>
                </a:solidFill>
              </a:rPr>
              <a:t>…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иекпен</a:t>
            </a:r>
            <a:r>
              <a:rPr lang="ru-RU" sz="2800" dirty="0">
                <a:solidFill>
                  <a:srgbClr val="00B050"/>
                </a:solidFill>
              </a:rPr>
              <a:t>…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FFC000"/>
                </a:solidFill>
              </a:rPr>
              <a:t>өкшемен</a:t>
            </a:r>
            <a:r>
              <a:rPr lang="ru-RU" sz="2800" dirty="0">
                <a:solidFill>
                  <a:srgbClr val="FFC000"/>
                </a:solidFill>
              </a:rPr>
              <a:t>…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00B0F0"/>
                </a:solidFill>
              </a:rPr>
              <a:t>арқамен</a:t>
            </a:r>
            <a:r>
              <a:rPr lang="ru-RU" sz="28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60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8757" y="393692"/>
            <a:ext cx="4916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 smtClean="0">
                <a:solidFill>
                  <a:srgbClr val="7030A0"/>
                </a:solidFill>
              </a:rPr>
              <a:t>Суретт</a:t>
            </a:r>
            <a:r>
              <a:rPr lang="kk-KZ" sz="4000" b="1" i="1" dirty="0" smtClean="0">
                <a:solidFill>
                  <a:srgbClr val="7030A0"/>
                </a:solidFill>
              </a:rPr>
              <a:t>і толықтыр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C:\Users\kabakbaeva_l.akb\Desktop\91715215_RRRRSSRRyoR_RSRRRRRS_2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45" y="1722640"/>
            <a:ext cx="5911764" cy="365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969098" y="5727159"/>
            <a:ext cx="4048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 smtClean="0">
                <a:solidFill>
                  <a:srgbClr val="7030A0"/>
                </a:solidFill>
              </a:rPr>
              <a:t>Қайда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кездеседі</a:t>
            </a:r>
            <a:r>
              <a:rPr lang="ru-RU" sz="4000" b="1" i="1" dirty="0" smtClean="0">
                <a:solidFill>
                  <a:srgbClr val="7030A0"/>
                </a:solidFill>
              </a:rPr>
              <a:t>?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3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149080"/>
            <a:ext cx="5976664" cy="2520280"/>
          </a:xfrm>
        </p:spPr>
        <p:txBody>
          <a:bodyPr>
            <a:noAutofit/>
          </a:bodyPr>
          <a:lstStyle/>
          <a:p>
            <a:pPr lvl="0" algn="l"/>
            <a:r>
              <a:rPr lang="kk-KZ" dirty="0" smtClean="0">
                <a:solidFill>
                  <a:srgbClr val="C00000"/>
                </a:solidFill>
              </a:rPr>
              <a:t>Қарапайым </a:t>
            </a:r>
            <a:r>
              <a:rPr lang="kk-KZ" dirty="0">
                <a:solidFill>
                  <a:srgbClr val="C00000"/>
                </a:solidFill>
              </a:rPr>
              <a:t>графикалық редактор құралдарын </a:t>
            </a:r>
            <a:r>
              <a:rPr lang="kk-KZ" dirty="0" smtClean="0">
                <a:solidFill>
                  <a:srgbClr val="C00000"/>
                </a:solidFill>
              </a:rPr>
              <a:t>қолдану</a:t>
            </a:r>
          </a:p>
          <a:p>
            <a:pPr lvl="0" algn="l"/>
            <a:r>
              <a:rPr lang="kk-KZ" dirty="0">
                <a:solidFill>
                  <a:srgbClr val="002060"/>
                </a:solidFill>
              </a:rPr>
              <a:t>К</a:t>
            </a:r>
            <a:r>
              <a:rPr lang="kk-KZ" dirty="0" smtClean="0">
                <a:solidFill>
                  <a:srgbClr val="002060"/>
                </a:solidFill>
              </a:rPr>
              <a:t>омпьютерлік </a:t>
            </a:r>
            <a:r>
              <a:rPr lang="kk-KZ" dirty="0">
                <a:solidFill>
                  <a:srgbClr val="002060"/>
                </a:solidFill>
              </a:rPr>
              <a:t>программаларда мәзір командаларын қолдану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772400" cy="1470025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  <a:br>
              <a:rPr lang="kk-KZ" dirty="0" smtClean="0"/>
            </a:br>
            <a:r>
              <a:rPr lang="ru-RU" b="1" i="1" dirty="0" err="1">
                <a:solidFill>
                  <a:srgbClr val="7030A0"/>
                </a:solidFill>
              </a:rPr>
              <a:t>Қайталанатын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үзінділер</a:t>
            </a:r>
            <a:endParaRPr lang="kk-K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97" y="3501008"/>
            <a:ext cx="19782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83" y="5085184"/>
            <a:ext cx="1755654" cy="14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239682"/>
            <a:ext cx="7488832" cy="4853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404663"/>
            <a:ext cx="7575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002060"/>
                </a:solidFill>
              </a:rPr>
              <a:t>Суреттегі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қайталануларды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тап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1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1730498"/>
            <a:ext cx="4896544" cy="36427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0044" y="523999"/>
            <a:ext cx="6631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>
                <a:solidFill>
                  <a:srgbClr val="7030A0"/>
                </a:solidFill>
              </a:rPr>
              <a:t>Қайталанатын</a:t>
            </a:r>
            <a:r>
              <a:rPr lang="ru-RU" sz="4400" b="1" i="1" dirty="0">
                <a:solidFill>
                  <a:srgbClr val="7030A0"/>
                </a:solidFill>
              </a:rPr>
              <a:t> </a:t>
            </a:r>
            <a:r>
              <a:rPr lang="ru-RU" sz="4400" b="1" i="1" dirty="0" err="1">
                <a:solidFill>
                  <a:srgbClr val="7030A0"/>
                </a:solidFill>
              </a:rPr>
              <a:t>үзінділер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51723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Жапырақтарды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әр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түрлі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бағытта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қалай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реттеуге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болады</a:t>
            </a:r>
            <a:r>
              <a:rPr lang="ru-RU" sz="2800" b="1" dirty="0">
                <a:solidFill>
                  <a:srgbClr val="C0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8233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1706" r="32430" b="55952"/>
          <a:stretch/>
        </p:blipFill>
        <p:spPr bwMode="auto">
          <a:xfrm>
            <a:off x="395536" y="1951290"/>
            <a:ext cx="8117125" cy="252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4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160596" cy="216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14096" r="13607" b="19154"/>
          <a:stretch/>
        </p:blipFill>
        <p:spPr bwMode="auto">
          <a:xfrm>
            <a:off x="0" y="7937"/>
            <a:ext cx="3203848" cy="23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>
                <a:solidFill>
                  <a:srgbClr val="7030A0"/>
                </a:solidFill>
                <a:latin typeface="Buxton Sketch" panose="03080500000500000004" pitchFamily="66" charset="0"/>
              </a:rPr>
              <a:t>Сергіту </a:t>
            </a:r>
            <a:r>
              <a:rPr lang="kk-KZ" sz="6000" b="1" dirty="0" smtClean="0">
                <a:solidFill>
                  <a:srgbClr val="7030A0"/>
                </a:solidFill>
                <a:latin typeface="Buxton Sketch" panose="03080500000500000004" pitchFamily="66" charset="0"/>
              </a:rPr>
              <a:t>сәті</a:t>
            </a:r>
            <a:endParaRPr lang="ru-RU" sz="6000" dirty="0">
              <a:solidFill>
                <a:srgbClr val="7030A0"/>
              </a:solidFill>
              <a:latin typeface="Buxton Sketch" panose="03080500000500000004" pitchFamily="66" charset="0"/>
            </a:endParaRPr>
          </a:p>
        </p:txBody>
      </p:sp>
      <p:sp>
        <p:nvSpPr>
          <p:cNvPr id="3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940" y="234006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Қол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саусақтарына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арналған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жаттығулар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/>
              <a:t>•</a:t>
            </a:r>
            <a:r>
              <a:rPr lang="ru-RU" sz="2800" dirty="0" err="1">
                <a:solidFill>
                  <a:srgbClr val="0070C0"/>
                </a:solidFill>
              </a:rPr>
              <a:t>Алақанды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уқалау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  <a:p>
            <a:r>
              <a:rPr lang="ru-RU" sz="2800" dirty="0">
                <a:solidFill>
                  <a:srgbClr val="0070C0"/>
                </a:solidFill>
              </a:rPr>
              <a:t>•</a:t>
            </a:r>
            <a:r>
              <a:rPr lang="ru-RU" sz="2800" dirty="0" err="1">
                <a:solidFill>
                  <a:srgbClr val="0070C0"/>
                </a:solidFill>
              </a:rPr>
              <a:t>Қолды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қысу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•</a:t>
            </a:r>
            <a:r>
              <a:rPr lang="ru-RU" sz="2800" dirty="0" err="1">
                <a:solidFill>
                  <a:srgbClr val="0070C0"/>
                </a:solidFill>
              </a:rPr>
              <a:t>Білезіктен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айналдыру</a:t>
            </a:r>
            <a:endParaRPr lang="ru-RU" sz="2800" dirty="0">
              <a:solidFill>
                <a:srgbClr val="0070C0"/>
              </a:solidFill>
            </a:endParaRPr>
          </a:p>
          <a:p>
            <a:pPr algn="ctr"/>
            <a:r>
              <a:rPr lang="ru-RU" sz="2800" dirty="0" err="1">
                <a:solidFill>
                  <a:srgbClr val="FF0000"/>
                </a:solidFill>
              </a:rPr>
              <a:t>Көзге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арналған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жаттығулар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/>
              <a:t>• </a:t>
            </a:r>
            <a:r>
              <a:rPr lang="ru-RU" sz="2800" dirty="0" err="1">
                <a:solidFill>
                  <a:srgbClr val="002060"/>
                </a:solidFill>
              </a:rPr>
              <a:t>Көзді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бірнеше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рет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жыпылықтату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• </a:t>
            </a:r>
            <a:r>
              <a:rPr lang="ru-RU" sz="2800" dirty="0" err="1">
                <a:solidFill>
                  <a:srgbClr val="002060"/>
                </a:solidFill>
              </a:rPr>
              <a:t>Көзіңмен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ақырын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оң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жаққа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қарай</a:t>
            </a:r>
            <a:r>
              <a:rPr lang="ru-RU" sz="2800" dirty="0">
                <a:solidFill>
                  <a:srgbClr val="002060"/>
                </a:solidFill>
              </a:rPr>
              <a:t> 3 - 4 </a:t>
            </a:r>
            <a:r>
              <a:rPr lang="ru-RU" sz="2800" dirty="0" err="1">
                <a:solidFill>
                  <a:srgbClr val="002060"/>
                </a:solidFill>
              </a:rPr>
              <a:t>рет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айналым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жаса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Соншалықты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айналым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солға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қарай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жаса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829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k-KZ" sz="3200" b="1" smtClean="0">
                <a:solidFill>
                  <a:srgbClr val="002060"/>
                </a:solidFill>
                <a:latin typeface="Buxton Sketch" panose="03080500000500000004" pitchFamily="66" charset="0"/>
              </a:rPr>
              <a:t>Практикалық жұмыс</a:t>
            </a:r>
            <a:endParaRPr lang="ru-RU" sz="3200" dirty="0">
              <a:solidFill>
                <a:srgbClr val="002060"/>
              </a:solidFill>
              <a:latin typeface="Buxton Sketch" panose="030805000005000000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43271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</a:rPr>
              <a:t>Тапсырма </a:t>
            </a:r>
            <a:r>
              <a:rPr lang="kk-KZ" sz="2800" b="1" dirty="0" smtClean="0">
                <a:solidFill>
                  <a:srgbClr val="C00000"/>
                </a:solidFill>
              </a:rPr>
              <a:t> </a:t>
            </a:r>
            <a:r>
              <a:rPr lang="kk-KZ" sz="2800" b="1" dirty="0" smtClean="0">
                <a:solidFill>
                  <a:srgbClr val="7030A0"/>
                </a:solidFill>
              </a:rPr>
              <a:t>1нұсқа</a:t>
            </a:r>
            <a:endParaRPr lang="ru-RU" sz="2800" dirty="0">
              <a:solidFill>
                <a:srgbClr val="7030A0"/>
              </a:solidFill>
            </a:endParaRPr>
          </a:p>
          <a:p>
            <a:r>
              <a:rPr lang="kk-KZ" sz="2800" dirty="0">
                <a:solidFill>
                  <a:srgbClr val="0070C0"/>
                </a:solidFill>
              </a:rPr>
              <a:t>Көшіру / Қою және Көрініс / Айналдыру командаларын пайдаланып, ұлының суретің салыңыз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Изображение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03" y="3212976"/>
            <a:ext cx="7656690" cy="26751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747" y="6216532"/>
            <a:ext cx="892903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https://</a:t>
            </a:r>
            <a:r>
              <a:rPr lang="en-US" dirty="0" err="1"/>
              <a:t>bigslide.ru</a:t>
            </a:r>
            <a:r>
              <a:rPr lang="en-US" dirty="0"/>
              <a:t>/</a:t>
            </a:r>
            <a:r>
              <a:rPr lang="en-US" dirty="0" err="1"/>
              <a:t>informatika</a:t>
            </a:r>
            <a:r>
              <a:rPr lang="en-US" dirty="0"/>
              <a:t>/9939-kompyuternaya-grafika-graficheskiy-redaktor-paint1.html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006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210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5 бөлім:  Шығармашылық және компьютер</vt:lpstr>
      <vt:lpstr>«Сәлемдесу» </vt:lpstr>
      <vt:lpstr>Презентация PowerPoint</vt:lpstr>
      <vt:lpstr>Сабақ тақырыбы: Қайталанатын үзінділер</vt:lpstr>
      <vt:lpstr>Презентация PowerPoint</vt:lpstr>
      <vt:lpstr>Презентация PowerPoint</vt:lpstr>
      <vt:lpstr>Презентация PowerPoint</vt:lpstr>
      <vt:lpstr>Сергіту сәті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бөлім: Компютер және программа</dc:title>
  <dc:creator>admin</dc:creator>
  <cp:lastModifiedBy>Lenovo</cp:lastModifiedBy>
  <cp:revision>60</cp:revision>
  <dcterms:created xsi:type="dcterms:W3CDTF">2018-07-19T03:29:33Z</dcterms:created>
  <dcterms:modified xsi:type="dcterms:W3CDTF">2020-01-21T13:34:20Z</dcterms:modified>
</cp:coreProperties>
</file>