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A81F6-E85B-42CC-ACBD-87E0D8D92E8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AA6FC-63E9-4470-AE88-635351AC8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6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A6FC-63E9-4470-AE88-635351AC859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3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72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74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9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715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03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817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38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055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00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2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7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68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7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06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9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80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9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96752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Бөлім: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Сандармен амалдарды орындау. Есептер</a:t>
            </a:r>
          </a:p>
          <a:p>
            <a:r>
              <a:rPr lang="kk-KZ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Ондықтан аттап өту арқылы қосу</a:t>
            </a:r>
          </a:p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Менің қызығушылығым</a:t>
            </a:r>
          </a:p>
          <a:p>
            <a:r>
              <a:rPr lang="kk-KZ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 таңбалы және екі таңбалы сандарды ондықтан аттап өту арқылы ауызша қосуды үйренемің.</a:t>
            </a:r>
            <a:endParaRPr lang="ru-RU" sz="2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1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539552" y="0"/>
            <a:ext cx="8424936" cy="408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4283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1-тапсырма.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</a:t>
            </a:r>
            <a:endParaRPr kumimoji="0" lang="ru-RU" alt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Мозаикада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бөлшектер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Нұрлан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бұйым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түстен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бөлшек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түстен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бөлшек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алуы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Бұйым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бөлшек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қолданады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Бөлшектерді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есептегенін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026" name="Picture 2" descr="https://opiqkz.blob.core.windows.net/kitcontent/7f6f6bb0-1aac-46de-af16-381edfca108a/6ec38727-729c-448f-a0bf-8f0f5d2837f7/b5837181-e6e3-4724-b582-ecda7e7c21c7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3096"/>
            <a:ext cx="7056784" cy="217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64613" y="-195965"/>
            <a:ext cx="3953326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2400" b="1" dirty="0">
              <a:latin typeface="Georgia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Үлгі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: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altLang="ru-RU" sz="2400" b="1" dirty="0" smtClean="0">
                <a:latin typeface="Georgia" pitchFamily="18" charset="0"/>
              </a:rPr>
              <a:t>Дәптерге орындап жаз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  </a:t>
            </a:r>
            <a:endParaRPr kumimoji="0" lang="ru-RU" altLang="ru-RU" sz="1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050" name="Picture 2" descr="https://opiqkz.blob.core.windows.net/kitcontent/7f6f6bb0-1aac-46de-af16-381edfca108a/521d4584-9658-4cdb-81cb-f66245bbfbc5/481f4c6e-344f-4f6c-82bc-21dc081c2e0e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2728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5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piqkz.blob.core.windows.net/kitcontent/7f6f6bb0-1aac-46de-af16-381edfca108a/deaa1c3a-450d-4081-a70e-1864d226dfa6/3c31cd76-6432-4e63-8c9e-f05932d352eb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5715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6800" y="963122"/>
            <a:ext cx="6313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5-тапсырма.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Заңдылықты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1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rot="10800000" flipV="1">
            <a:off x="755576" y="332656"/>
            <a:ext cx="7992888" cy="236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4283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б) </a:t>
            </a:r>
            <a:r>
              <a:rPr kumimoji="0" lang="ru-RU" alt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Есепті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Арман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4-еуі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жасыл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бөлшектен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өрнек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құрастырды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Арман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өрнек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жасыл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бөлшек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пайдаланды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101" name="Picture 5" descr="https://opiqkz.blob.core.windows.net/kitcontent/7f6f6bb0-1aac-46de-af16-381edfca108a/9d8fa6dc-7a2c-4a64-961c-f4ce4bd8fe7a/86b11e1d-e36e-4d19-b731-432d528d92f9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99288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1331640" y="4982399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000000"/>
                </a:solidFill>
                <a:latin typeface="Georgia"/>
              </a:rPr>
              <a:t>Жауабы</a:t>
            </a:r>
            <a:r>
              <a:rPr lang="ru-RU" sz="2000" b="1" i="1" dirty="0">
                <a:solidFill>
                  <a:srgbClr val="000000"/>
                </a:solidFill>
                <a:latin typeface="Georgia"/>
              </a:rPr>
              <a:t>:</a:t>
            </a:r>
            <a:r>
              <a:rPr lang="ru-RU" sz="2000" i="1" dirty="0">
                <a:solidFill>
                  <a:srgbClr val="000000"/>
                </a:solidFill>
                <a:latin typeface="Georgia"/>
              </a:rPr>
              <a:t> </a:t>
            </a:r>
            <a:r>
              <a:rPr lang="ru-RU" sz="2000" i="1" dirty="0" err="1">
                <a:solidFill>
                  <a:srgbClr val="000000"/>
                </a:solidFill>
                <a:latin typeface="Georgia"/>
              </a:rPr>
              <a:t>Арман</a:t>
            </a:r>
            <a:r>
              <a:rPr lang="ru-RU" sz="2000" i="1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Georgia"/>
              </a:rPr>
              <a:t>өрнек</a:t>
            </a:r>
            <a:r>
              <a:rPr lang="ru-RU" sz="2000" i="1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Georgia"/>
              </a:rPr>
              <a:t>құрастыру</a:t>
            </a:r>
            <a:r>
              <a:rPr lang="ru-RU" sz="2000" i="1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i="1" dirty="0" err="1" smtClean="0">
                <a:solidFill>
                  <a:srgbClr val="000000"/>
                </a:solidFill>
                <a:latin typeface="Georgia"/>
              </a:rPr>
              <a:t>үшін</a:t>
            </a:r>
            <a:r>
              <a:rPr lang="ru-RU" sz="2000" i="1" dirty="0" smtClean="0">
                <a:solidFill>
                  <a:srgbClr val="000000"/>
                </a:solidFill>
                <a:latin typeface="Georgia"/>
              </a:rPr>
              <a:t>  11</a:t>
            </a:r>
            <a:r>
              <a:rPr lang="ru-RU" sz="2000" i="1" dirty="0">
                <a:solidFill>
                  <a:srgbClr val="000000"/>
                </a:solidFill>
                <a:latin typeface="Georgia"/>
              </a:rPr>
              <a:t> </a:t>
            </a:r>
            <a:endParaRPr lang="ru-RU" sz="2000" i="1" dirty="0"/>
          </a:p>
          <a:p>
            <a:r>
              <a:rPr lang="ru-RU" sz="2000" i="1" dirty="0">
                <a:solidFill>
                  <a:srgbClr val="000000"/>
                </a:solidFill>
                <a:latin typeface="Georgia"/>
              </a:rPr>
              <a:t> </a:t>
            </a:r>
            <a:r>
              <a:rPr lang="ru-RU" sz="2000" i="1" dirty="0" err="1">
                <a:solidFill>
                  <a:srgbClr val="000000"/>
                </a:solidFill>
                <a:latin typeface="Georgia"/>
              </a:rPr>
              <a:t>жасыл</a:t>
            </a:r>
            <a:r>
              <a:rPr lang="ru-RU" sz="2000" i="1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Georgia"/>
              </a:rPr>
              <a:t>бөлшек</a:t>
            </a:r>
            <a:r>
              <a:rPr lang="ru-RU" sz="2000" i="1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Georgia"/>
              </a:rPr>
              <a:t>пайдаланды</a:t>
            </a:r>
            <a:r>
              <a:rPr lang="ru-RU" sz="2000" i="1" dirty="0">
                <a:solidFill>
                  <a:srgbClr val="000000"/>
                </a:solidFill>
                <a:latin typeface="Georgia"/>
              </a:rPr>
              <a:t>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21473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.znanio.ru/methodology/images/14/dd/14dd92b66b4534e1c823677fb0be2a40949025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9326"/>
            <a:ext cx="75608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 rot="10800000" flipV="1">
            <a:off x="323528" y="404664"/>
            <a:ext cx="7031454" cy="1872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Сандарды дәптерге  көркем етіп жаз!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8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Words>85</Words>
  <Application>Microsoft Office PowerPoint</Application>
  <PresentationFormat>Экран (4:3)</PresentationFormat>
  <Paragraphs>23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Garamond</vt:lpstr>
      <vt:lpstr>Georgia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2020-07-19T14:29:22Z</dcterms:created>
  <dcterms:modified xsi:type="dcterms:W3CDTF">2020-09-20T19:27:46Z</dcterms:modified>
</cp:coreProperties>
</file>