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6" r:id="rId3"/>
    <p:sldId id="273" r:id="rId4"/>
    <p:sldId id="280" r:id="rId5"/>
    <p:sldId id="281" r:id="rId6"/>
    <p:sldId id="279" r:id="rId7"/>
    <p:sldId id="278" r:id="rId8"/>
    <p:sldId id="259" r:id="rId9"/>
    <p:sldId id="277" r:id="rId10"/>
    <p:sldId id="284" r:id="rId11"/>
    <p:sldId id="288" r:id="rId12"/>
    <p:sldId id="285" r:id="rId13"/>
    <p:sldId id="286" r:id="rId14"/>
    <p:sldId id="287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66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B46A-4348-4C2E-8EDF-871533F817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9681D-C0E5-4C8E-80F0-464687037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681D-C0E5-4C8E-80F0-464687037CA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681D-C0E5-4C8E-80F0-464687037C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C3C0-FA02-491F-9BB8-070D2EC8233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4790-BC72-4032-B5A0-ABA100201F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6" name="Picture 1" descr="\\MULTIMEDIA2\Klient\DAT\Фон\ПОРТФОЛИО\317885_svet_krugi_fon_2560x1600_(w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" y="2420888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аулада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65" y="0"/>
            <a:ext cx="9289032" cy="6858000"/>
          </a:xfrm>
        </p:spPr>
      </p:pic>
    </p:spTree>
    <p:extLst>
      <p:ext uri="{BB962C8B-B14F-4D97-AF65-F5344CB8AC3E}">
        <p14:creationId xmlns:p14="http://schemas.microsoft.com/office/powerpoint/2010/main" val="383339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20420" cy="6858000"/>
          </a:xfrm>
        </p:spPr>
      </p:pic>
    </p:spTree>
    <p:extLst>
      <p:ext uri="{BB962C8B-B14F-4D97-AF65-F5344CB8AC3E}">
        <p14:creationId xmlns:p14="http://schemas.microsoft.com/office/powerpoint/2010/main" val="117221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7101408"/>
          </a:xfrm>
        </p:spPr>
      </p:pic>
    </p:spTree>
    <p:extLst>
      <p:ext uri="{BB962C8B-B14F-4D97-AF65-F5344CB8AC3E}">
        <p14:creationId xmlns:p14="http://schemas.microsoft.com/office/powerpoint/2010/main" val="124864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681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207269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-164701" y="1983066"/>
            <a:ext cx="91652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kk-KZ" sz="6000" b="0" i="0" u="none" strike="noStrike" cap="none" spc="0" normalizeH="0" baseline="0" dirty="0" smtClean="0">
                <a:ln w="0"/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Сау</a:t>
            </a:r>
            <a:r>
              <a:rPr kumimoji="0" lang="kk-KZ" sz="6000" b="0" i="0" u="none" strike="noStrike" cap="none" spc="0" normalizeH="0" dirty="0" smtClean="0">
                <a:ln w="0"/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болыңдар, оқушылар!</a:t>
            </a:r>
            <a:endParaRPr lang="ru-RU" sz="6000" b="0" cap="none" spc="0" dirty="0">
              <a:ln w="0"/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3027457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688"/>
            <a:ext cx="7132108" cy="5505475"/>
          </a:xfrm>
        </p:spPr>
      </p:pic>
      <p:pic>
        <p:nvPicPr>
          <p:cNvPr id="4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04664"/>
            <a:ext cx="822960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31" y="1600200"/>
            <a:ext cx="4556338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428860" y="185736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40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kk-KZ" sz="2400" b="1" smtClean="0">
                <a:solidFill>
                  <a:srgbClr val="002060"/>
                </a:solidFill>
                <a:latin typeface="Times New Roman"/>
                <a:ea typeface="Times New Roman"/>
              </a:rPr>
              <a:t>Мақсаты:</a:t>
            </a:r>
            <a:endParaRPr lang="kk-KZ" b="1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457200" indent="-457200">
              <a:buAutoNum type="arabicPeriod"/>
            </a:pPr>
            <a:r>
              <a:rPr lang="kk-KZ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Тырнақша туралы жалпы түсінік беру.</a:t>
            </a:r>
          </a:p>
          <a:p>
            <a:r>
              <a:rPr lang="kk-KZ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Қойылу жағдайларын саралап көрсету.</a:t>
            </a:r>
          </a:p>
          <a:p>
            <a:r>
              <a:rPr lang="kk-KZ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Мысалдар келтіру.</a:t>
            </a:r>
            <a:endParaRPr lang="kk-K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500034" y="128586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3" y="365392"/>
            <a:ext cx="4675057" cy="4143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52546"/>
            <a:ext cx="4824536" cy="4044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608512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84259"/>
            <a:ext cx="5372517" cy="3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79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434431"/>
            <a:ext cx="4381500" cy="2857500"/>
          </a:xfrm>
        </p:spPr>
      </p:pic>
      <p:pic>
        <p:nvPicPr>
          <p:cNvPr id="4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0060"/>
            <a:ext cx="4381500" cy="3170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40" y="2996952"/>
            <a:ext cx="4559532" cy="35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3163094"/>
            <a:ext cx="2095500" cy="1400175"/>
          </a:xfrm>
        </p:spPr>
      </p:pic>
      <p:pic>
        <p:nvPicPr>
          <p:cNvPr id="4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" y="464177"/>
            <a:ext cx="3834283" cy="3180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67" y="3392704"/>
            <a:ext cx="4534705" cy="30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10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2429669"/>
            <a:ext cx="3819525" cy="2867025"/>
          </a:xfrm>
        </p:spPr>
      </p:pic>
      <p:pic>
        <p:nvPicPr>
          <p:cNvPr id="4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413911"/>
            <a:ext cx="4852790" cy="4095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420741" cy="38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06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691680" y="2204864"/>
            <a:ext cx="58326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8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Аулада</a:t>
            </a:r>
            <a:endParaRPr lang="ru-RU" sz="8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4" descr="\\MULTIMEDIA2\Klient\DAT\Фон\Каз рамка\121212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57200" y="620688"/>
            <a:ext cx="83632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5400" b="1" i="1" u="sng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сөздер:</a:t>
            </a:r>
          </a:p>
          <a:p>
            <a:pPr algn="ctr"/>
            <a:r>
              <a:rPr lang="kk-KZ" sz="5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</a:t>
            </a:r>
            <a:r>
              <a:rPr lang="kk-KZ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аула; </a:t>
            </a:r>
            <a:r>
              <a:rPr lang="kk-KZ" sz="5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kk-KZ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–доп; </a:t>
            </a:r>
            <a:r>
              <a:rPr lang="kk-KZ" sz="5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Рисую</a:t>
            </a:r>
            <a:r>
              <a:rPr lang="kk-KZ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-сурет саламын;</a:t>
            </a:r>
          </a:p>
          <a:p>
            <a:pPr algn="ctr"/>
            <a:r>
              <a:rPr lang="kk-KZ" sz="5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 –</a:t>
            </a:r>
            <a:r>
              <a:rPr lang="kk-KZ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ойнаймын;</a:t>
            </a:r>
            <a:r>
              <a:rPr lang="kk-KZ" sz="5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kk-KZ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-цветы; </a:t>
            </a:r>
            <a:r>
              <a:rPr lang="kk-KZ" sz="5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ағаштар-</a:t>
            </a:r>
            <a:r>
              <a:rPr lang="kk-KZ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</a:t>
            </a:r>
            <a:r>
              <a:rPr lang="kk-KZ" sz="5400" b="1" dirty="0" smtClean="0">
                <a:ln/>
                <a:solidFill>
                  <a:srgbClr val="FF0000"/>
                </a:solidFill>
              </a:rPr>
              <a:t>;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2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30</Words>
  <Application>Microsoft Office PowerPoint</Application>
  <PresentationFormat>Экран (4:3)</PresentationFormat>
  <Paragraphs>12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Жибек</dc:creator>
  <cp:lastModifiedBy>Admin</cp:lastModifiedBy>
  <cp:revision>14</cp:revision>
  <dcterms:created xsi:type="dcterms:W3CDTF">2015-09-29T15:13:01Z</dcterms:created>
  <dcterms:modified xsi:type="dcterms:W3CDTF">2019-12-02T17:50:38Z</dcterms:modified>
</cp:coreProperties>
</file>