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24" autoAdjust="0"/>
  </p:normalViewPr>
  <p:slideViewPr>
    <p:cSldViewPr>
      <p:cViewPr varScale="1">
        <p:scale>
          <a:sx n="69" d="100"/>
          <a:sy n="69" d="100"/>
        </p:scale>
        <p:origin x="144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6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8F70715-78B8-4742-BF4B-13468968A42C}" type="datetimeFigureOut">
              <a:rPr lang="ru-RU" smtClean="0"/>
              <a:pPr/>
              <a:t>01.09.2020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3FE05DD-B4B0-4F60-BF95-1927E50118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0715-78B8-4742-BF4B-13468968A42C}" type="datetimeFigureOut">
              <a:rPr lang="ru-RU" smtClean="0"/>
              <a:pPr/>
              <a:t>01.09.2020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05DD-B4B0-4F60-BF95-1927E50118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0715-78B8-4742-BF4B-13468968A42C}" type="datetimeFigureOut">
              <a:rPr lang="ru-RU" smtClean="0"/>
              <a:pPr/>
              <a:t>01.09.2020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05DD-B4B0-4F60-BF95-1927E50118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0715-78B8-4742-BF4B-13468968A42C}" type="datetimeFigureOut">
              <a:rPr lang="ru-RU" smtClean="0"/>
              <a:pPr/>
              <a:t>01.09.2020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05DD-B4B0-4F60-BF95-1927E501183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0715-78B8-4742-BF4B-13468968A42C}" type="datetimeFigureOut">
              <a:rPr lang="ru-RU" smtClean="0"/>
              <a:pPr/>
              <a:t>01.09.2020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05DD-B4B0-4F60-BF95-1927E501183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0715-78B8-4742-BF4B-13468968A42C}" type="datetimeFigureOut">
              <a:rPr lang="ru-RU" smtClean="0"/>
              <a:pPr/>
              <a:t>01.09.2020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05DD-B4B0-4F60-BF95-1927E501183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0715-78B8-4742-BF4B-13468968A42C}" type="datetimeFigureOut">
              <a:rPr lang="ru-RU" smtClean="0"/>
              <a:pPr/>
              <a:t>01.09.2020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05DD-B4B0-4F60-BF95-1927E50118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0715-78B8-4742-BF4B-13468968A42C}" type="datetimeFigureOut">
              <a:rPr lang="ru-RU" smtClean="0"/>
              <a:pPr/>
              <a:t>01.09.2020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05DD-B4B0-4F60-BF95-1927E501183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0715-78B8-4742-BF4B-13468968A42C}" type="datetimeFigureOut">
              <a:rPr lang="ru-RU" smtClean="0"/>
              <a:pPr/>
              <a:t>01.09.2020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05DD-B4B0-4F60-BF95-1927E50118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28F70715-78B8-4742-BF4B-13468968A42C}" type="datetimeFigureOut">
              <a:rPr lang="ru-RU" smtClean="0"/>
              <a:pPr/>
              <a:t>01.09.2020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05DD-B4B0-4F60-BF95-1927E50118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8F70715-78B8-4742-BF4B-13468968A42C}" type="datetimeFigureOut">
              <a:rPr lang="ru-RU" smtClean="0"/>
              <a:pPr/>
              <a:t>01.09.2020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3FE05DD-B4B0-4F60-BF95-1927E501183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8F70715-78B8-4742-BF4B-13468968A42C}" type="datetimeFigureOut">
              <a:rPr lang="ru-RU" smtClean="0"/>
              <a:pPr/>
              <a:t>01.09.2020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3FE05DD-B4B0-4F60-BF95-1927E50118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-214338"/>
            <a:ext cx="9144000" cy="6858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j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3108" y="714356"/>
            <a:ext cx="47863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9-</a:t>
            </a:r>
            <a:r>
              <a:rPr lang="kk-KZ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сынып Алгебра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10" y="1857364"/>
            <a:ext cx="7286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Тақырып</a:t>
            </a:r>
            <a:r>
              <a:rPr lang="en-US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20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8-</a:t>
            </a:r>
            <a:r>
              <a:rPr lang="kk-KZ" sz="20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сынып алгебра курсын қайталау</a:t>
            </a:r>
            <a:r>
              <a:rPr lang="en-US" sz="20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”</a:t>
            </a:r>
            <a:endParaRPr lang="ru-RU" sz="2000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2571744"/>
            <a:ext cx="6498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en-US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Қ.Сәтбаев атындағы орта мектеп</a:t>
            </a:r>
            <a:endParaRPr lang="ru-RU" sz="2000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2910" y="3143248"/>
            <a:ext cx="5929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мұғалімнің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аты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жөні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kk-KZ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Мәми</a:t>
            </a:r>
            <a:r>
              <a:rPr lang="en-US" sz="20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Бақытнұр</a:t>
            </a:r>
            <a:endParaRPr lang="ru-RU" sz="2000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5000636"/>
            <a:ext cx="1714480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Сабақтың мақсаты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en-US" sz="24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kk-KZ" sz="24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8 сыныпта қарастырылған оқу мақсаттарына тиісті терминдерді, анықтамаларды еске түсіру және  есептер шығару</a:t>
            </a:r>
            <a:r>
              <a:rPr lang="kk-KZ" sz="28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>
              <a:buNone/>
            </a:pPr>
            <a:r>
              <a:rPr lang="en-US" sz="3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endParaRPr lang="kk-KZ" sz="32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Еске түсірейік</a:t>
            </a:r>
            <a:r>
              <a:rPr lang="en-US" sz="3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3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Иррационал сан және нақты сандар ұғымы</a:t>
            </a:r>
            <a:endParaRPr lang="en-US" sz="24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Шексіз периодты емес ондық бөлшектерді иррационал сандар дейді. Иррационал </a:t>
            </a: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жиынының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белгіленуі: Q.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Рационал және иррационал сандар бірігіп нақты сандар жиынын құрайды ( R әрпімен белгіленеді). Нақты сандар жиынын сонымен қатар сан түзуі деп те атайды.</a:t>
            </a:r>
          </a:p>
          <a:p>
            <a:pPr>
              <a:buFont typeface="Wingdings" pitchFamily="2" charset="2"/>
              <a:buChar char="v"/>
            </a:pPr>
            <a:endParaRPr lang="en-US" sz="24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v"/>
            </a:pPr>
            <a:endParaRPr lang="en-US" sz="2800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kk-KZ" sz="28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Квадраттық функция</a:t>
            </a:r>
          </a:p>
          <a:p>
            <a:pPr>
              <a:buFont typeface="Wingdings" pitchFamily="2" charset="2"/>
              <a:buChar char="§"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y = ax2 + bx + c, a ≠ 0 түріндегі функция – квадраттық функция деп аталады. Мұндағы х – айнымалы, а, b, с – ​​​​нақты сандар.</a:t>
            </a:r>
          </a:p>
          <a:p>
            <a:pPr>
              <a:buFont typeface="Wingdings" pitchFamily="2" charset="2"/>
              <a:buChar char="§"/>
            </a:pP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y = ax2 + bx + c, a ≠ 0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функциясының дербес жағдайы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y = ax2 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функциясы болып табылады. Алдымен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y = ax2 + bx + c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функциясындағы квадрат үшмүшенің толық квадратын бөліп жазу арқылы оны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y=ax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2+bx+c=a(x+b/2a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2+4ac−b*2/4a=a(x−m)*2+n;  m=−b/2a;    n=−D/4a.                            </a:t>
            </a:r>
          </a:p>
          <a:p>
            <a:pPr>
              <a:buFont typeface="Wingdings" pitchFamily="2" charset="2"/>
              <a:buChar char="§"/>
            </a:pPr>
            <a:r>
              <a:rPr lang="ru-RU" sz="2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i="1" cap="all" dirty="0" smtClean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Квадраттық функция графигін салу алгоритмі:</a:t>
            </a:r>
            <a:r>
              <a:rPr lang="en-US" sz="2800" b="1" i="1" cap="all" dirty="0" smtClean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1) 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m=−b/2a;    n=−D/4a 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формулалары көмегімен параболаның (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m;n)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төбесін және х =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симметрия осін анықтау керек;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Font typeface="Wingdings" pitchFamily="2" charset="2"/>
              <a:buChar char="§"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2) координаталық осьтермен қиылысу нүктелерін анықтау керек;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a) ax*2 + bx + c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теңдеуінің түбірлері бар болса, онда парабола Ох осімен (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x1; 0)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және (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x2; 0)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нүктелерінде қиылысады,ал егер түбірі жоқ болса,онда қиылыспайды;</a:t>
            </a:r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ә) Оу осімен (0;с) нүктесінде қиылысады.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kk-KZ" sz="32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Есеп шығарайық</a:t>
            </a:r>
          </a:p>
          <a:p>
            <a:pPr>
              <a:buNone/>
            </a:pPr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​*2​​−2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−3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функциясының графигін салайық</a:t>
            </a:r>
          </a:p>
          <a:p>
            <a:pPr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кесте құрамыз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28802"/>
            <a:ext cx="8037513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214686"/>
            <a:ext cx="321310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14282" y="3286124"/>
            <a:ext cx="378621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dirty="0" smtClean="0"/>
              <a:t>Кесте бойынша х,у нүктелерін тауып координатаға белгілеп графигін саламыз</a:t>
            </a:r>
            <a:r>
              <a:rPr lang="en-US" dirty="0" smtClean="0"/>
              <a:t>: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endParaRPr lang="kk-KZ" sz="28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Есеп шығарайық</a:t>
            </a:r>
          </a:p>
          <a:p>
            <a:pPr>
              <a:buNone/>
            </a:pP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ax*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​2​​+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bx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квадрат теңдеуінің мәндерінің қосындысын табыңыз, егер суретте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​*2​​+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bx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функциясының графигі берілсе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85992"/>
            <a:ext cx="328614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500430" y="2357430"/>
            <a:ext cx="52149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Шешуі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квадрат теңдеудің мәндері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параболланың ось Ох нүктелерімен қиылысу мәндеріне тең. Суретке қарасақ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x1=1; x2=5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олардың қосындысы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x1+x2=1+5=6</a:t>
            </a: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868" y="4643446"/>
            <a:ext cx="52864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ax*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​2​​+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bx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квадрат теңдеуінің мәндерінің қосындысын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тең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kk-KZ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Қорытынды</a:t>
            </a:r>
            <a:r>
              <a:rPr lang="en-US" sz="2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kk-KZ" sz="2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ұрақтарға жауап беріп өзіңді тексер</a:t>
            </a:r>
          </a:p>
          <a:p>
            <a:pPr>
              <a:buNone/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х2 -9х+8 квадрат үшмүшесін көбейткіштерге жіктеңдер: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А)(х-1)(х-8)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В) (х+1)(х –9)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С) (х+1)(х+8)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 )жіктеуге болмайды.</a:t>
            </a:r>
          </a:p>
          <a:p>
            <a:pPr>
              <a:buNone/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y=(x+4)2-2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функцияның графигі қай ширекте орналасқан?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А) екінші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В) үшінші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С) бірінші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Д) төртінші</a:t>
            </a:r>
          </a:p>
          <a:p>
            <a:pPr>
              <a:buNone/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y=(x-5)2 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функцияның графигін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y=x2 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функцияның графигінен қалай алуға болады?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А) Ох осі бойымен 5 бірлік оңға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В) Ох осі бойымен 5 бірлік солға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С) Оу осі бойымен 5 бірлік төмен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Д) Оу осі бойымен 5 бірлік жоғары жылжыту арқылы алуға болады.</a:t>
            </a:r>
          </a:p>
          <a:p>
            <a:pPr>
              <a:buNone/>
            </a:pP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endParaRPr lang="kk-KZ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>
              <a:buNone/>
            </a:pPr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Үйге тапсырма</a:t>
            </a:r>
          </a:p>
          <a:p>
            <a:pPr>
              <a:buNone/>
            </a:pPr>
            <a:r>
              <a:rPr lang="kk-KZ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ax*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​2​​+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bx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квадрат теңдеуінің мәндерінің қосындысын табыңыз, егер суретте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​*2​​+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bx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функциясының графигі берілсе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714488"/>
            <a:ext cx="421484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14282" y="2285992"/>
            <a:ext cx="4572000" cy="27392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2)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y= x2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функциясының графигін сал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y=2x2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функциясының графигін сал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y=0,5x2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функциясының графигін сал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825</TotalTime>
  <Words>214</Words>
  <Application>Microsoft Office PowerPoint</Application>
  <PresentationFormat>Экран (4:3)</PresentationFormat>
  <Paragraphs>56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Lucida Sans Unicode</vt:lpstr>
      <vt:lpstr>Times New Roman</vt:lpstr>
      <vt:lpstr>Verdana</vt:lpstr>
      <vt:lpstr>Wingdings</vt:lpstr>
      <vt:lpstr>Wingdings 2</vt:lpstr>
      <vt:lpstr>Wingdings 3</vt:lpstr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微软中国</dc:creator>
  <cp:lastModifiedBy>Acer</cp:lastModifiedBy>
  <cp:revision>49</cp:revision>
  <dcterms:created xsi:type="dcterms:W3CDTF">2020-08-07T10:44:34Z</dcterms:created>
  <dcterms:modified xsi:type="dcterms:W3CDTF">2020-09-01T13:08:26Z</dcterms:modified>
</cp:coreProperties>
</file>