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13"/>
  </p:notesMasterIdLst>
  <p:sldIdLst>
    <p:sldId id="258" r:id="rId3"/>
    <p:sldId id="257" r:id="rId4"/>
    <p:sldId id="279" r:id="rId5"/>
    <p:sldId id="283" r:id="rId6"/>
    <p:sldId id="280" r:id="rId7"/>
    <p:sldId id="285" r:id="rId8"/>
    <p:sldId id="286" r:id="rId9"/>
    <p:sldId id="284" r:id="rId10"/>
    <p:sldId id="281" r:id="rId11"/>
    <p:sldId id="28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21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2B87-579F-4860-B731-6C24C0D4C0C5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AA525-39A9-4996-B513-B64941A79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4745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8463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30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8976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115300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9891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047616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6632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2018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1255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1" y="1"/>
            <a:ext cx="307340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3651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3651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34736" y="5410203"/>
            <a:ext cx="2743200" cy="365125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33650" y="5410203"/>
            <a:ext cx="5124887" cy="365125"/>
          </a:xfrm>
        </p:spPr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4138" y="5410201"/>
            <a:ext cx="771089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917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1141414" y="2249487"/>
            <a:ext cx="99059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7456921" y="5883278"/>
            <a:ext cx="2743200" cy="365125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2" y="5883277"/>
            <a:ext cx="6239309" cy="365125"/>
          </a:xfrm>
        </p:spPr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6322" y="5883276"/>
            <a:ext cx="771089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511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315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7131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1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9910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8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8537" y="2249486"/>
            <a:ext cx="45812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9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9323" y="2249485"/>
            <a:ext cx="457808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9"/>
            <a:ext cx="487521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483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8451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145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6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1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0237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5" y="609600"/>
            <a:ext cx="5005283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43822" y="609600"/>
            <a:ext cx="4603591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2" y="2249486"/>
            <a:ext cx="5005285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465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9726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1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71240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28772" y="7184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423297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00843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31320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134043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04944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1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41412" y="3360263"/>
            <a:ext cx="319524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8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4767" y="3363435"/>
            <a:ext cx="3185277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926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0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4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4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56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0127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5170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1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1"/>
            <a:ext cx="7748591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0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277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118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01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635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3439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207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2756F9-7AE7-4E7E-8037-04E1C86C9267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AC8C5F-F8D3-4E6B-B173-E118198EF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5520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9051" y="1"/>
            <a:ext cx="12055699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4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14.08.2019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7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1493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115" y="692699"/>
            <a:ext cx="10263117" cy="1258932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Тема: Океаны 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52662" y="3143248"/>
            <a:ext cx="7358114" cy="2286016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697" y="1870802"/>
            <a:ext cx="9066663" cy="46425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879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3701" y="4121573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 по литературным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источникам  и видео ресурсам изучить историю исследования одного из океанов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Домашнее задание: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3057099"/>
            <a:ext cx="10889089" cy="2937301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цели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5.2.6.2-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характеризовать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историю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океанов мира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286250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493" y="-1"/>
            <a:ext cx="6050507" cy="28250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987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</a:t>
            </a:r>
            <a:r>
              <a:rPr lang="ru-RU" sz="2800" b="1" dirty="0" smtClean="0"/>
              <a:t>Раскрыть понятие океан</a:t>
            </a:r>
          </a:p>
          <a:p>
            <a:r>
              <a:rPr lang="ru-RU" sz="2800" b="1" dirty="0" smtClean="0"/>
              <a:t>2.  По карте  </a:t>
            </a:r>
            <a:r>
              <a:rPr lang="ru-RU" sz="2800" b="1" dirty="0" smtClean="0"/>
              <a:t>определить </a:t>
            </a:r>
            <a:r>
              <a:rPr lang="ru-RU" sz="2800" b="1" dirty="0" smtClean="0"/>
              <a:t>названия океанов и подписать названия океанов.</a:t>
            </a:r>
          </a:p>
          <a:p>
            <a:r>
              <a:rPr lang="ru-RU" sz="2800" b="1" dirty="0" smtClean="0"/>
              <a:t>3.  значение океана в жизни людей</a:t>
            </a:r>
          </a:p>
          <a:p>
            <a:pPr>
              <a:buNone/>
            </a:pPr>
            <a:r>
              <a:rPr lang="ru-RU" sz="2800" b="1" dirty="0" smtClean="0"/>
              <a:t>   4.Зарисовка строения океана</a:t>
            </a:r>
          </a:p>
          <a:p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094" y="177421"/>
            <a:ext cx="10959152" cy="736979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четыре океана. 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0" cy="5943600"/>
          </a:xfrm>
        </p:spPr>
      </p:pic>
    </p:spTree>
    <p:extLst>
      <p:ext uri="{BB962C8B-B14F-4D97-AF65-F5344CB8AC3E}">
        <p14:creationId xmlns="" xmlns:p14="http://schemas.microsoft.com/office/powerpoint/2010/main" val="23930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326" y="5092242"/>
            <a:ext cx="8534400" cy="1507067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 баллов за правильный ответ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Характеристика океана по плану: </a:t>
            </a:r>
          </a:p>
          <a:p>
            <a:r>
              <a:rPr lang="ru-RU" sz="2800" b="1" dirty="0" smtClean="0"/>
              <a:t>1. Название океана</a:t>
            </a:r>
          </a:p>
          <a:p>
            <a:r>
              <a:rPr lang="ru-RU" sz="2800" b="1" dirty="0" smtClean="0"/>
              <a:t>2. Площадь. Место среди других океанов</a:t>
            </a:r>
          </a:p>
          <a:p>
            <a:r>
              <a:rPr lang="ru-RU" sz="2800" b="1" dirty="0" smtClean="0"/>
              <a:t>3. географическое  положение</a:t>
            </a:r>
          </a:p>
          <a:p>
            <a:r>
              <a:rPr lang="ru-RU" sz="2800" b="1" dirty="0" smtClean="0"/>
              <a:t>4.омываемые материки</a:t>
            </a:r>
          </a:p>
          <a:p>
            <a:r>
              <a:rPr lang="ru-RU" sz="2800" b="1" dirty="0" smtClean="0"/>
              <a:t>5.Граничащие океаны</a:t>
            </a:r>
          </a:p>
          <a:p>
            <a:r>
              <a:rPr lang="ru-RU" sz="2800" b="1" dirty="0" smtClean="0"/>
              <a:t>6.Острова и архипелаги</a:t>
            </a:r>
          </a:p>
          <a:p>
            <a:r>
              <a:rPr lang="ru-RU" sz="2800" b="1" dirty="0" smtClean="0"/>
              <a:t>7. Течения (теплое, холодное)</a:t>
            </a:r>
          </a:p>
          <a:p>
            <a:r>
              <a:rPr lang="ru-RU" sz="2800" b="1" dirty="0" smtClean="0"/>
              <a:t>8. использование в хозяйстве</a:t>
            </a:r>
            <a:endParaRPr lang="ru-RU" sz="2800" b="1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12812" y="4642339"/>
            <a:ext cx="2353889" cy="16881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835022"/>
            <a:ext cx="10384122" cy="215937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94584379"/>
              </p:ext>
            </p:extLst>
          </p:nvPr>
        </p:nvGraphicFramePr>
        <p:xfrm>
          <a:off x="684213" y="272953"/>
          <a:ext cx="11312169" cy="6045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0723"/>
                <a:gridCol w="3770723"/>
                <a:gridCol w="3770723"/>
              </a:tblGrid>
              <a:tr h="81702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Океаны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Общая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площадь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Самые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глубокие места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70639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Тихий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178,7 млн км2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Мариан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ская впадина</a:t>
                      </a:r>
                    </a:p>
                    <a:p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11 022 м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1702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Атлантический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91,6 млн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км2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Пуэрто-Рико 8742 м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70639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Индийский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76,2 млн км2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Зондская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впадина</a:t>
                      </a:r>
                    </a:p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7729 м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70639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Северный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ледовитый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14,1 млн км2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Грендландское</a:t>
                      </a:r>
                      <a:r>
                        <a:rPr lang="kk-K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море</a:t>
                      </a:r>
                      <a:r>
                        <a:rPr lang="kk-K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5527м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559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58854"/>
            <a:ext cx="11887200" cy="18151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Тихий океан  самый глубокий, самый теплый, самый большой и там очень много островов. Название дал Ф Магеллан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1999" cy="52543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403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381" y="341194"/>
            <a:ext cx="11271228" cy="56395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Мировой океан состоит из 4 частей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Тихий океан –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большой, глубокий и теплый океан мира.  Стал известен после путешествия Ф. Магеллана 1520-1521 гг.  Его назвали «тихий</a:t>
            </a:r>
            <a:r>
              <a:rPr lang="kk-KZ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причине отсутствия шторма  в период путешествия Магеллана. Самая глубокая Марианская  впадина находится именно в этом океане.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Атлантический океан-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размеру вдвое меньше тихого океана. Расположено между восточным побережьем северного и южной Америки и западным побережьем  Евразии и Африки. 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Индийский океан-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Океан находится в южном полушарий 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Северный ледовитый океан –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маленький океан.  Океан омывает северное побережье Евразии и северной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америки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362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972" y="0"/>
            <a:ext cx="8534400" cy="1507067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Лесенка успеха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063" y="1519311"/>
            <a:ext cx="10452294" cy="5022167"/>
          </a:xfrm>
          <a:prstGeom prst="rect">
            <a:avLst/>
          </a:prstGeom>
        </p:spPr>
      </p:pic>
      <p:pic>
        <p:nvPicPr>
          <p:cNvPr id="6" name="Picture 2" descr="Картинки по запросу смайли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301" y="196948"/>
            <a:ext cx="1533379" cy="1368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1385</TotalTime>
  <Words>167</Words>
  <Application>Microsoft Office PowerPoint</Application>
  <PresentationFormat>Произвольный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Сектор</vt:lpstr>
      <vt:lpstr>Контур</vt:lpstr>
      <vt:lpstr>Тема: Океаны </vt:lpstr>
      <vt:lpstr>Учебные цели  5.2.6.2- характеризовать историю исследования океанов мира</vt:lpstr>
      <vt:lpstr>Слайд 3</vt:lpstr>
      <vt:lpstr>Есть четыре океана.  </vt:lpstr>
      <vt:lpstr>5 баллов за правильный ответ</vt:lpstr>
      <vt:lpstr>Слайд 6</vt:lpstr>
      <vt:lpstr>Тихий океан  самый глубокий, самый теплый, самый большой и там очень много островов. Название дал Ф Магеллан</vt:lpstr>
      <vt:lpstr>Мировой океан состоит из 4 частей  Тихий океан – самый большой, глубокий и теплый океан мира.  Стал известен после путешествия Ф. Магеллана 1520-1521 гг.  Его назвали «тихий» по причине отсутствия шторма  в период путешествия Магеллана. Самая глубокая Марианская  впадина находится именно в этом океане.  Атлантический океан- По размеру вдвое меньше тихого океана. Расположено между восточным побережьем северного и южной Америки и западным побережьем  Евразии и Африки.   Индийский океан- Океан находится в южном полушарий   Северный ледовитый океан – самый маленький океан.  Океан омывает северное побережье Евразии и северной америки.</vt:lpstr>
      <vt:lpstr>Лесенка успеха</vt:lpstr>
      <vt:lpstr>  по литературным источникам  и видео ресурсам изучить историю исследования одного из океанов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teleubayev_m.fmalm</dc:creator>
  <cp:lastModifiedBy>SONY</cp:lastModifiedBy>
  <cp:revision>65</cp:revision>
  <dcterms:created xsi:type="dcterms:W3CDTF">2017-02-18T17:17:29Z</dcterms:created>
  <dcterms:modified xsi:type="dcterms:W3CDTF">2019-08-13T18:34:45Z</dcterms:modified>
</cp:coreProperties>
</file>