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3"/>
  </p:notesMasterIdLst>
  <p:sldIdLst>
    <p:sldId id="258" r:id="rId3"/>
    <p:sldId id="257" r:id="rId4"/>
    <p:sldId id="279" r:id="rId5"/>
    <p:sldId id="283" r:id="rId6"/>
    <p:sldId id="280" r:id="rId7"/>
    <p:sldId id="285" r:id="rId8"/>
    <p:sldId id="286" r:id="rId9"/>
    <p:sldId id="284" r:id="rId10"/>
    <p:sldId id="281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2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2B87-579F-4860-B731-6C24C0D4C0C5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AA525-39A9-4996-B513-B64941A79F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74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463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30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97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1530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989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4761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63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018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255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1"/>
            <a:ext cx="307340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651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51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4736" y="5410203"/>
            <a:ext cx="27432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3650" y="5410203"/>
            <a:ext cx="5124887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4138" y="5410201"/>
            <a:ext cx="771089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91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141414" y="2249487"/>
            <a:ext cx="99059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8"/>
            <a:ext cx="27432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7"/>
            <a:ext cx="6239309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2" y="5883276"/>
            <a:ext cx="771089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11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315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131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91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8537" y="2249486"/>
            <a:ext cx="45812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323" y="2249485"/>
            <a:ext cx="457808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483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451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145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237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609600"/>
            <a:ext cx="5005283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43822" y="609600"/>
            <a:ext cx="4603591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005285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65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726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124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772" y="7184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23297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0843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132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494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41412" y="3360263"/>
            <a:ext cx="319524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4767" y="3363435"/>
            <a:ext cx="3185277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92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127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170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0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277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18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1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35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343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07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2756F9-7AE7-4E7E-8037-04E1C86C9267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AC8C5F-F8D3-4E6B-B173-E118198EF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520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9051" y="1"/>
            <a:ext cx="12055699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14.08.2019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14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115" y="692699"/>
            <a:ext cx="10263117" cy="125893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Тема: Океаны 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2662" y="3143248"/>
            <a:ext cx="7358114" cy="228601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697" y="1870802"/>
            <a:ext cx="9066663" cy="4642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8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701" y="412157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 по литературным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источникам  и видео ресурсам изучить историю исследования одного из океанов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Домашнее задание: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057099"/>
            <a:ext cx="10889089" cy="293730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цели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5.2.6.2-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характеризовать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историю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океанов мира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8625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3" y="-1"/>
            <a:ext cx="6050507" cy="2825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98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</a:t>
            </a:r>
            <a:r>
              <a:rPr lang="ru-RU" sz="2800" b="1" dirty="0" smtClean="0"/>
              <a:t>Раскрыть понятие океан</a:t>
            </a:r>
          </a:p>
          <a:p>
            <a:r>
              <a:rPr lang="ru-RU" sz="2800" b="1" dirty="0" smtClean="0"/>
              <a:t>2.  По карте  </a:t>
            </a:r>
            <a:r>
              <a:rPr lang="ru-RU" sz="2800" b="1" dirty="0" smtClean="0"/>
              <a:t>определить </a:t>
            </a:r>
            <a:r>
              <a:rPr lang="ru-RU" sz="2800" b="1" dirty="0" smtClean="0"/>
              <a:t>названия океанов и подписать названия океанов.</a:t>
            </a:r>
          </a:p>
          <a:p>
            <a:r>
              <a:rPr lang="ru-RU" sz="2800" b="1" dirty="0" smtClean="0"/>
              <a:t>3.  значение океана в жизни людей</a:t>
            </a:r>
          </a:p>
          <a:p>
            <a:pPr>
              <a:buNone/>
            </a:pPr>
            <a:r>
              <a:rPr lang="ru-RU" sz="2800" b="1" dirty="0" smtClean="0"/>
              <a:t>   4.Зарисовка строения океана</a:t>
            </a:r>
          </a:p>
          <a:p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4" y="177421"/>
            <a:ext cx="10959152" cy="736979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четыре океана. 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</p:spPr>
      </p:pic>
    </p:spTree>
    <p:extLst>
      <p:ext uri="{BB962C8B-B14F-4D97-AF65-F5344CB8AC3E}">
        <p14:creationId xmlns="" xmlns:p14="http://schemas.microsoft.com/office/powerpoint/2010/main" val="23930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326" y="5092242"/>
            <a:ext cx="8534400" cy="1507067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 баллов за правильный ответ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Характеристика океана по плану: </a:t>
            </a:r>
          </a:p>
          <a:p>
            <a:r>
              <a:rPr lang="ru-RU" sz="2800" b="1" dirty="0" smtClean="0"/>
              <a:t>1. Название океана</a:t>
            </a:r>
          </a:p>
          <a:p>
            <a:r>
              <a:rPr lang="ru-RU" sz="2800" b="1" dirty="0" smtClean="0"/>
              <a:t>2. Площадь. Место среди других океанов</a:t>
            </a:r>
          </a:p>
          <a:p>
            <a:r>
              <a:rPr lang="ru-RU" sz="2800" b="1" dirty="0" smtClean="0"/>
              <a:t>3. географическое  положение</a:t>
            </a:r>
          </a:p>
          <a:p>
            <a:r>
              <a:rPr lang="ru-RU" sz="2800" b="1" dirty="0" smtClean="0"/>
              <a:t>4.омываемые материки</a:t>
            </a:r>
          </a:p>
          <a:p>
            <a:r>
              <a:rPr lang="ru-RU" sz="2800" b="1" dirty="0" smtClean="0"/>
              <a:t>5.Граничащие океаны</a:t>
            </a:r>
          </a:p>
          <a:p>
            <a:r>
              <a:rPr lang="ru-RU" sz="2800" b="1" dirty="0" smtClean="0"/>
              <a:t>6.Острова и архипелаги</a:t>
            </a:r>
          </a:p>
          <a:p>
            <a:r>
              <a:rPr lang="ru-RU" sz="2800" b="1" dirty="0" smtClean="0"/>
              <a:t>7. Течения (теплое, холодное)</a:t>
            </a:r>
          </a:p>
          <a:p>
            <a:r>
              <a:rPr lang="ru-RU" sz="2800" b="1" dirty="0" smtClean="0"/>
              <a:t>8. использование в хозяйстве</a:t>
            </a:r>
            <a:endParaRPr lang="ru-RU" sz="2800" b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2812" y="4642339"/>
            <a:ext cx="2353889" cy="1688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835022"/>
            <a:ext cx="10384122" cy="215937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4584379"/>
              </p:ext>
            </p:extLst>
          </p:nvPr>
        </p:nvGraphicFramePr>
        <p:xfrm>
          <a:off x="684213" y="272953"/>
          <a:ext cx="11312169" cy="604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723"/>
                <a:gridCol w="3770723"/>
                <a:gridCol w="3770723"/>
              </a:tblGrid>
              <a:tr h="817021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Океаны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</a:t>
                      </a:r>
                      <a:r>
                        <a:rPr lang="kk-K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площадь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Самые</a:t>
                      </a:r>
                      <a:r>
                        <a:rPr lang="kk-K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глубокие места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70639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Тихий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178,7 млн км2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Мариан</a:t>
                      </a:r>
                      <a:r>
                        <a:rPr lang="kk-K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ская впадина</a:t>
                      </a:r>
                    </a:p>
                    <a:p>
                      <a:r>
                        <a:rPr lang="kk-K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11 022 м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17021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Атлантический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91,6 млн</a:t>
                      </a:r>
                      <a:r>
                        <a:rPr lang="kk-K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км2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Пуэрто-Рико 8742 м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70639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Индийский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76,2 млн км2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Зондская</a:t>
                      </a:r>
                      <a:r>
                        <a:rPr lang="kk-K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впадина</a:t>
                      </a:r>
                    </a:p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7729 м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70639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Северный</a:t>
                      </a:r>
                      <a:r>
                        <a:rPr lang="kk-K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ледовитый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 млн км2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Грендландское</a:t>
                      </a:r>
                      <a:r>
                        <a:rPr lang="kk-K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море</a:t>
                      </a:r>
                      <a:r>
                        <a:rPr lang="kk-K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5527м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59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8854"/>
            <a:ext cx="11887200" cy="181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Тихий океан  самый глубокий, самый теплый, самый большой и там очень много островов. Название дал Ф Магеллан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5254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40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381" y="341194"/>
            <a:ext cx="11271228" cy="56395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океан состоит из 4 частей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Тихий океан –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большой, глубокий и теплый океан мира.  Стал известен после путешествия Ф. Магеллана 1520-1521 гг.  Его назвали «тихий</a:t>
            </a:r>
            <a:r>
              <a:rPr lang="kk-KZ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причине отсутствия шторма  в период путешествия Магеллана. Самая глубокая Марианская  впадина находится именно в этом океане.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Атлантический океан-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размеру вдвое меньше тихого океана. Расположено между восточным побережьем северного и южной Америки и западным побережьем  Евразии и Африки. 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Индийский океан-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 находится в южном полушарий 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ледовитый океан –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маленький океан.  Океан омывает северное побережье Евразии и северной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36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972" y="0"/>
            <a:ext cx="8534400" cy="1507067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Лесенка успеха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063" y="1519311"/>
            <a:ext cx="10452294" cy="5022167"/>
          </a:xfrm>
          <a:prstGeom prst="rect">
            <a:avLst/>
          </a:prstGeom>
        </p:spPr>
      </p:pic>
      <p:pic>
        <p:nvPicPr>
          <p:cNvPr id="6" name="Picture 2" descr="Картинки по запросу смайл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01" y="196948"/>
            <a:ext cx="1533379" cy="1368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1385</TotalTime>
  <Words>167</Words>
  <Application>Microsoft Office PowerPoint</Application>
  <PresentationFormat>Произвольный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Сектор</vt:lpstr>
      <vt:lpstr>Контур</vt:lpstr>
      <vt:lpstr>Тема: Океаны </vt:lpstr>
      <vt:lpstr>Учебные цели  5.2.6.2- характеризовать историю исследования океанов мира</vt:lpstr>
      <vt:lpstr>Слайд 3</vt:lpstr>
      <vt:lpstr>Есть четыре океана.  </vt:lpstr>
      <vt:lpstr>5 баллов за правильный ответ</vt:lpstr>
      <vt:lpstr>Слайд 6</vt:lpstr>
      <vt:lpstr>Тихий океан  самый глубокий, самый теплый, самый большой и там очень много островов. Название дал Ф Магеллан</vt:lpstr>
      <vt:lpstr>Мировой океан состоит из 4 частей  Тихий океан – самый большой, глубокий и теплый океан мира.  Стал известен после путешествия Ф. Магеллана 1520-1521 гг.  Его назвали «тихий» по причине отсутствия шторма  в период путешествия Магеллана. Самая глубокая Марианская  впадина находится именно в этом океане.  Атлантический океан- По размеру вдвое меньше тихого океана. Расположено между восточным побережьем северного и южной Америки и западным побережьем  Евразии и Африки.   Индийский океан- Океан находится в южном полушарий   Северный ледовитый океан – самый маленький океан.  Океан омывает северное побережье Евразии и северной америки.</vt:lpstr>
      <vt:lpstr>Лесенка успеха</vt:lpstr>
      <vt:lpstr>  по литературным источникам  и видео ресурсам изучить историю исследования одного из океанов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teleubayev_m.fmalm</dc:creator>
  <cp:lastModifiedBy>SONY</cp:lastModifiedBy>
  <cp:revision>65</cp:revision>
  <dcterms:created xsi:type="dcterms:W3CDTF">2017-02-18T17:17:29Z</dcterms:created>
  <dcterms:modified xsi:type="dcterms:W3CDTF">2019-08-13T18:34:45Z</dcterms:modified>
</cp:coreProperties>
</file>