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9" r:id="rId3"/>
    <p:sldId id="257" r:id="rId4"/>
    <p:sldId id="258" r:id="rId5"/>
    <p:sldId id="263" r:id="rId6"/>
    <p:sldId id="264" r:id="rId7"/>
    <p:sldId id="262" r:id="rId8"/>
    <p:sldId id="261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69438A-A9AC-4BDE-B4F0-B0CF6BE4459A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44EE1EF-FCCB-4B63-9B5C-A77DD898C3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438A-A9AC-4BDE-B4F0-B0CF6BE4459A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E1EF-FCCB-4B63-9B5C-A77DD898C3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438A-A9AC-4BDE-B4F0-B0CF6BE4459A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E1EF-FCCB-4B63-9B5C-A77DD898C3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438A-A9AC-4BDE-B4F0-B0CF6BE4459A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E1EF-FCCB-4B63-9B5C-A77DD898C3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438A-A9AC-4BDE-B4F0-B0CF6BE4459A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E1EF-FCCB-4B63-9B5C-A77DD898C3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438A-A9AC-4BDE-B4F0-B0CF6BE4459A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E1EF-FCCB-4B63-9B5C-A77DD898C3A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438A-A9AC-4BDE-B4F0-B0CF6BE4459A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E1EF-FCCB-4B63-9B5C-A77DD898C3A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438A-A9AC-4BDE-B4F0-B0CF6BE4459A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E1EF-FCCB-4B63-9B5C-A77DD898C3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438A-A9AC-4BDE-B4F0-B0CF6BE4459A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E1EF-FCCB-4B63-9B5C-A77DD898C3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69438A-A9AC-4BDE-B4F0-B0CF6BE4459A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44EE1EF-FCCB-4B63-9B5C-A77DD898C3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69438A-A9AC-4BDE-B4F0-B0CF6BE4459A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44EE1EF-FCCB-4B63-9B5C-A77DD898C3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69438A-A9AC-4BDE-B4F0-B0CF6BE4459A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44EE1EF-FCCB-4B63-9B5C-A77DD898C3A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848872" cy="3384376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en-US" sz="7200" dirty="0" smtClean="0">
                <a:solidFill>
                  <a:srgbClr val="FFFF00"/>
                </a:solidFill>
              </a:rPr>
              <a:t>Welcome to our lesson!</a:t>
            </a:r>
            <a:endParaRPr lang="ru-RU" sz="72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727200" y="5260621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493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Make a pictures of mosaics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46"/>
          <a:stretch/>
        </p:blipFill>
        <p:spPr>
          <a:xfrm>
            <a:off x="899593" y="2060848"/>
            <a:ext cx="3384376" cy="28083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68960"/>
            <a:ext cx="381642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778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20688"/>
            <a:ext cx="6965245" cy="1399379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Divide into two groups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First group  “Kitchen”     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Second group </a:t>
            </a:r>
          </a:p>
          <a:p>
            <a:pPr marL="6858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“Bed room”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1"/>
          <a:stretch/>
        </p:blipFill>
        <p:spPr>
          <a:xfrm>
            <a:off x="4644008" y="1700808"/>
            <a:ext cx="3569514" cy="19290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789040"/>
            <a:ext cx="3600400" cy="228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3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Today is the 26</a:t>
            </a:r>
            <a:r>
              <a:rPr lang="en-US" baseline="30000" dirty="0" smtClean="0">
                <a:solidFill>
                  <a:srgbClr val="002060"/>
                </a:solidFill>
              </a:rPr>
              <a:t>th</a:t>
            </a:r>
            <a:r>
              <a:rPr lang="en-US" dirty="0" smtClean="0">
                <a:solidFill>
                  <a:srgbClr val="002060"/>
                </a:solidFill>
              </a:rPr>
              <a:t> of </a:t>
            </a:r>
            <a:r>
              <a:rPr lang="en-US" dirty="0">
                <a:solidFill>
                  <a:srgbClr val="002060"/>
                </a:solidFill>
              </a:rPr>
              <a:t>N</a:t>
            </a:r>
            <a:r>
              <a:rPr lang="en-US" dirty="0" smtClean="0">
                <a:solidFill>
                  <a:srgbClr val="002060"/>
                </a:solidFill>
              </a:rPr>
              <a:t>ovember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The world around us </a:t>
            </a:r>
            <a:endParaRPr lang="en-US" sz="3600" b="1" dirty="0" smtClean="0">
              <a:solidFill>
                <a:srgbClr val="C00000"/>
              </a:solidFill>
            </a:endParaRPr>
          </a:p>
          <a:p>
            <a:r>
              <a:rPr lang="en-US" sz="6000" b="1" dirty="0" smtClean="0">
                <a:solidFill>
                  <a:srgbClr val="7030A0"/>
                </a:solidFill>
              </a:rPr>
              <a:t>Different places</a:t>
            </a:r>
            <a:endParaRPr lang="ru-RU" sz="6000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70"/>
          <a:stretch/>
        </p:blipFill>
        <p:spPr>
          <a:xfrm>
            <a:off x="3275856" y="4293095"/>
            <a:ext cx="2448272" cy="18002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789040"/>
            <a:ext cx="2448272" cy="1800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89040"/>
            <a:ext cx="2448272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78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Vocabulary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Kitchen-</a:t>
            </a:r>
            <a:r>
              <a:rPr lang="kk-KZ" sz="4000" dirty="0" smtClean="0">
                <a:solidFill>
                  <a:srgbClr val="0070C0"/>
                </a:solidFill>
              </a:rPr>
              <a:t>ас бөлмесі</a:t>
            </a:r>
            <a:endParaRPr lang="en-US" sz="4000" dirty="0" smtClean="0">
              <a:solidFill>
                <a:srgbClr val="0070C0"/>
              </a:solidFill>
            </a:endParaRPr>
          </a:p>
          <a:p>
            <a:r>
              <a:rPr lang="en-US" sz="4000" dirty="0" smtClean="0">
                <a:solidFill>
                  <a:srgbClr val="FF0000"/>
                </a:solidFill>
              </a:rPr>
              <a:t>Bedroom-</a:t>
            </a:r>
            <a:r>
              <a:rPr lang="kk-KZ" sz="4000" dirty="0" smtClean="0">
                <a:solidFill>
                  <a:srgbClr val="0070C0"/>
                </a:solidFill>
              </a:rPr>
              <a:t>жатын бөлме</a:t>
            </a:r>
            <a:endParaRPr lang="en-US" sz="4000" dirty="0" smtClean="0">
              <a:solidFill>
                <a:srgbClr val="0070C0"/>
              </a:solidFill>
            </a:endParaRPr>
          </a:p>
          <a:p>
            <a:r>
              <a:rPr lang="en-US" sz="4000" dirty="0" smtClean="0">
                <a:solidFill>
                  <a:srgbClr val="FF0000"/>
                </a:solidFill>
              </a:rPr>
              <a:t>Garden-</a:t>
            </a:r>
            <a:r>
              <a:rPr lang="kk-KZ" sz="4000" dirty="0" smtClean="0">
                <a:solidFill>
                  <a:srgbClr val="0070C0"/>
                </a:solidFill>
              </a:rPr>
              <a:t>бақша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21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37916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 1 p 46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77" y="1268761"/>
            <a:ext cx="3744416" cy="25922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84784"/>
            <a:ext cx="3744416" cy="31420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46"/>
          <a:stretch/>
        </p:blipFill>
        <p:spPr>
          <a:xfrm>
            <a:off x="827584" y="3861049"/>
            <a:ext cx="3816424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82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Feedback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2119313"/>
            <a:ext cx="3384375" cy="36036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700808"/>
            <a:ext cx="5112568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873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Home work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B0F0"/>
                </a:solidFill>
              </a:rPr>
              <a:t>Ex.2 p46 Learn song “Where is </a:t>
            </a:r>
            <a:r>
              <a:rPr lang="en-US" sz="4000" dirty="0">
                <a:solidFill>
                  <a:srgbClr val="00B0F0"/>
                </a:solidFill>
              </a:rPr>
              <a:t>C</a:t>
            </a:r>
            <a:r>
              <a:rPr lang="en-US" sz="4000" dirty="0" smtClean="0">
                <a:solidFill>
                  <a:srgbClr val="00B0F0"/>
                </a:solidFill>
              </a:rPr>
              <a:t>harlie?”</a:t>
            </a:r>
            <a:endParaRPr lang="ru-RU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972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2950854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Lesson is over Good bye!!!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6268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301</TotalTime>
  <Words>63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Кнопка</vt:lpstr>
      <vt:lpstr>  Welcome to our lesson!</vt:lpstr>
      <vt:lpstr>Make a pictures of mosaics</vt:lpstr>
      <vt:lpstr>Divide into two groups</vt:lpstr>
      <vt:lpstr>Today is the 26th of November</vt:lpstr>
      <vt:lpstr>Vocabulary</vt:lpstr>
      <vt:lpstr>Ex 1 p 46</vt:lpstr>
      <vt:lpstr>Feedback</vt:lpstr>
      <vt:lpstr>Home work</vt:lpstr>
      <vt:lpstr>Lesson is over Good bye!!!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our lesson!</dc:title>
  <dc:creator>Lenovo</dc:creator>
  <cp:lastModifiedBy>Lenovo</cp:lastModifiedBy>
  <cp:revision>16</cp:revision>
  <dcterms:created xsi:type="dcterms:W3CDTF">2019-11-16T16:38:56Z</dcterms:created>
  <dcterms:modified xsi:type="dcterms:W3CDTF">2019-11-26T09:16:52Z</dcterms:modified>
</cp:coreProperties>
</file>