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88640"/>
            <a:ext cx="410445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т"/>
              </a:rPr>
              <a:t>Не артық ?</a:t>
            </a:r>
            <a:endParaRPr lang="ru-RU" sz="4400" b="1" dirty="0">
              <a:solidFill>
                <a:schemeClr val="tx1"/>
              </a:solidFill>
              <a:latin typeface="т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" y="1268760"/>
            <a:ext cx="3708162" cy="24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орока-ворона. Времена года. Зима» — карточка пользовател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55" y="1274822"/>
            <a:ext cx="3744416" cy="24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59" y="3859229"/>
            <a:ext cx="3882008" cy="280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" y="3859229"/>
            <a:ext cx="3890512" cy="26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88640"/>
            <a:ext cx="410445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т"/>
              </a:rPr>
              <a:t>Не артық ?</a:t>
            </a:r>
            <a:endParaRPr lang="ru-RU" sz="4400" b="1" dirty="0">
              <a:solidFill>
                <a:schemeClr val="tx1"/>
              </a:solidFill>
              <a:latin typeface="т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" y="1268760"/>
            <a:ext cx="3708162" cy="24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орока-ворона. Времена года. Зима» — карточка пользовател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55" y="1274822"/>
            <a:ext cx="3744416" cy="24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59" y="3861048"/>
            <a:ext cx="3882008" cy="26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6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410445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т"/>
              </a:rPr>
              <a:t>Не артық ?</a:t>
            </a:r>
            <a:endParaRPr lang="ru-RU" sz="4400" b="1" dirty="0">
              <a:solidFill>
                <a:schemeClr val="tx1"/>
              </a:solidFill>
              <a:latin typeface="т"/>
            </a:endParaRPr>
          </a:p>
        </p:txBody>
      </p:sp>
      <p:pic>
        <p:nvPicPr>
          <p:cNvPr id="3074" name="Picture 2" descr="Одежда Зимняя Картинки Для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r="73298" b="54532"/>
          <a:stretch/>
        </p:blipFill>
        <p:spPr bwMode="auto">
          <a:xfrm>
            <a:off x="755576" y="1268760"/>
            <a:ext cx="2604375" cy="29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1" r="75124" b="30155"/>
          <a:stretch/>
        </p:blipFill>
        <p:spPr bwMode="auto">
          <a:xfrm>
            <a:off x="6104315" y="1243231"/>
            <a:ext cx="2652209" cy="232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39691" r="56929"/>
          <a:stretch/>
        </p:blipFill>
        <p:spPr bwMode="auto">
          <a:xfrm>
            <a:off x="4359639" y="1628800"/>
            <a:ext cx="17446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карточки одеж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2738" b="66922"/>
          <a:stretch/>
        </p:blipFill>
        <p:spPr bwMode="auto">
          <a:xfrm>
            <a:off x="1331640" y="4192266"/>
            <a:ext cx="2028311" cy="23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карточки одеж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699" r="23803" b="31028"/>
          <a:stretch/>
        </p:blipFill>
        <p:spPr bwMode="auto">
          <a:xfrm>
            <a:off x="6876256" y="4005064"/>
            <a:ext cx="20140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r="12501" b="68575"/>
          <a:stretch/>
        </p:blipFill>
        <p:spPr bwMode="auto">
          <a:xfrm>
            <a:off x="4359639" y="4192266"/>
            <a:ext cx="1744676" cy="20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410445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т"/>
              </a:rPr>
              <a:t>Не артық ?</a:t>
            </a:r>
            <a:endParaRPr lang="ru-RU" sz="4400" b="1" dirty="0">
              <a:solidFill>
                <a:schemeClr val="tx1"/>
              </a:solidFill>
              <a:latin typeface="т"/>
            </a:endParaRPr>
          </a:p>
        </p:txBody>
      </p:sp>
      <p:pic>
        <p:nvPicPr>
          <p:cNvPr id="3074" name="Picture 2" descr="Одежда Зимняя Картинки Для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2" r="73298" b="54532"/>
          <a:stretch/>
        </p:blipFill>
        <p:spPr bwMode="auto">
          <a:xfrm>
            <a:off x="755576" y="1268760"/>
            <a:ext cx="2604375" cy="29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1" r="75124" b="30155"/>
          <a:stretch/>
        </p:blipFill>
        <p:spPr bwMode="auto">
          <a:xfrm>
            <a:off x="6104315" y="1243231"/>
            <a:ext cx="2652209" cy="232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карточки одеж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2738" b="66922"/>
          <a:stretch/>
        </p:blipFill>
        <p:spPr bwMode="auto">
          <a:xfrm>
            <a:off x="1331640" y="4192266"/>
            <a:ext cx="2028311" cy="23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карточки одежд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699" r="23803" b="31028"/>
          <a:stretch/>
        </p:blipFill>
        <p:spPr bwMode="auto">
          <a:xfrm>
            <a:off x="6876256" y="4005064"/>
            <a:ext cx="20140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r="12501" b="68575"/>
          <a:stretch/>
        </p:blipFill>
        <p:spPr bwMode="auto">
          <a:xfrm>
            <a:off x="4359639" y="4192266"/>
            <a:ext cx="1744676" cy="20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3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x55v</dc:creator>
  <cp:lastModifiedBy>Asus x55v</cp:lastModifiedBy>
  <cp:revision>5</cp:revision>
  <dcterms:created xsi:type="dcterms:W3CDTF">2020-06-21T16:10:13Z</dcterms:created>
  <dcterms:modified xsi:type="dcterms:W3CDTF">2020-06-21T16:52:03Z</dcterms:modified>
</cp:coreProperties>
</file>