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60" r:id="rId5"/>
    <p:sldId id="259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188640"/>
            <a:ext cx="410445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т"/>
              </a:rPr>
              <a:t>Не артық ?</a:t>
            </a:r>
            <a:endParaRPr lang="ru-RU" sz="4400" b="1" dirty="0">
              <a:solidFill>
                <a:schemeClr val="tx1"/>
              </a:solidFill>
              <a:latin typeface="т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59" y="1268760"/>
            <a:ext cx="3708162" cy="240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Сорока-ворона. Времена года. Зима» — карточка пользовател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055" y="1274822"/>
            <a:ext cx="3744416" cy="240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259" y="3859229"/>
            <a:ext cx="3882008" cy="2805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1" y="3859229"/>
            <a:ext cx="3890512" cy="264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69449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267744" y="188640"/>
            <a:ext cx="410445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т"/>
              </a:rPr>
              <a:t>Не артық ?</a:t>
            </a:r>
            <a:endParaRPr lang="ru-RU" sz="4400" b="1" dirty="0">
              <a:solidFill>
                <a:schemeClr val="tx1"/>
              </a:solidFill>
              <a:latin typeface="т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059" y="1268760"/>
            <a:ext cx="3708162" cy="24056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 descr="Сорока-ворона. Времена года. Зима» — карточка пользователя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6055" y="1274822"/>
            <a:ext cx="3744416" cy="2405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259" y="3861048"/>
            <a:ext cx="3882008" cy="265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496656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88640"/>
            <a:ext cx="410445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т"/>
              </a:rPr>
              <a:t>Не артық ?</a:t>
            </a:r>
            <a:endParaRPr lang="ru-RU" sz="4400" b="1" dirty="0">
              <a:solidFill>
                <a:schemeClr val="tx1"/>
              </a:solidFill>
              <a:latin typeface="т"/>
            </a:endParaRPr>
          </a:p>
        </p:txBody>
      </p:sp>
      <p:pic>
        <p:nvPicPr>
          <p:cNvPr id="3074" name="Picture 2" descr="Одежда Зимняя Картинки Для Дете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2" r="73298" b="54532"/>
          <a:stretch/>
        </p:blipFill>
        <p:spPr bwMode="auto">
          <a:xfrm>
            <a:off x="755576" y="1268760"/>
            <a:ext cx="2604375" cy="292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1" r="75124" b="30155"/>
          <a:stretch/>
        </p:blipFill>
        <p:spPr bwMode="auto">
          <a:xfrm>
            <a:off x="6104315" y="1243231"/>
            <a:ext cx="2652209" cy="232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76" t="39691" r="56929"/>
          <a:stretch/>
        </p:blipFill>
        <p:spPr bwMode="auto">
          <a:xfrm>
            <a:off x="4359639" y="1628800"/>
            <a:ext cx="1744676" cy="2376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карточки одежд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2738" b="66922"/>
          <a:stretch/>
        </p:blipFill>
        <p:spPr bwMode="auto">
          <a:xfrm>
            <a:off x="1331640" y="4192266"/>
            <a:ext cx="2028311" cy="237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карточки одежд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699" r="23803" b="31028"/>
          <a:stretch/>
        </p:blipFill>
        <p:spPr bwMode="auto">
          <a:xfrm>
            <a:off x="6876256" y="4005064"/>
            <a:ext cx="201407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5" r="12501" b="68575"/>
          <a:stretch/>
        </p:blipFill>
        <p:spPr bwMode="auto">
          <a:xfrm>
            <a:off x="4359639" y="4192266"/>
            <a:ext cx="1744676" cy="20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294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67744" y="188640"/>
            <a:ext cx="4104456" cy="792088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4400" b="1" dirty="0" smtClean="0">
                <a:solidFill>
                  <a:schemeClr val="tx1"/>
                </a:solidFill>
                <a:latin typeface="т"/>
              </a:rPr>
              <a:t>Не артық ?</a:t>
            </a:r>
            <a:endParaRPr lang="ru-RU" sz="4400" b="1" dirty="0">
              <a:solidFill>
                <a:schemeClr val="tx1"/>
              </a:solidFill>
              <a:latin typeface="т"/>
            </a:endParaRPr>
          </a:p>
        </p:txBody>
      </p:sp>
      <p:pic>
        <p:nvPicPr>
          <p:cNvPr id="3074" name="Picture 2" descr="Одежда Зимняя Картинки Для Детей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82" r="73298" b="54532"/>
          <a:stretch/>
        </p:blipFill>
        <p:spPr bwMode="auto">
          <a:xfrm>
            <a:off x="755576" y="1268760"/>
            <a:ext cx="2604375" cy="292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691" r="75124" b="30155"/>
          <a:stretch/>
        </p:blipFill>
        <p:spPr bwMode="auto">
          <a:xfrm>
            <a:off x="6104315" y="1243231"/>
            <a:ext cx="2652209" cy="232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 descr="карточки одежд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r="22738" b="66922"/>
          <a:stretch/>
        </p:blipFill>
        <p:spPr bwMode="auto">
          <a:xfrm>
            <a:off x="1331640" y="4192266"/>
            <a:ext cx="2028311" cy="2375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карточки одежда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28699" r="23803" b="31028"/>
          <a:stretch/>
        </p:blipFill>
        <p:spPr bwMode="auto">
          <a:xfrm>
            <a:off x="6876256" y="4005064"/>
            <a:ext cx="2014071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25" r="12501" b="68575"/>
          <a:stretch/>
        </p:blipFill>
        <p:spPr bwMode="auto">
          <a:xfrm>
            <a:off x="4359639" y="4192266"/>
            <a:ext cx="1744676" cy="2051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033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31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12</Words>
  <Application>Microsoft Office PowerPoint</Application>
  <PresentationFormat>Экран (4:3)</PresentationFormat>
  <Paragraphs>4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Asus x55v</dc:creator>
  <cp:lastModifiedBy>Asus x55v</cp:lastModifiedBy>
  <cp:revision>5</cp:revision>
  <dcterms:created xsi:type="dcterms:W3CDTF">2020-06-21T16:10:13Z</dcterms:created>
  <dcterms:modified xsi:type="dcterms:W3CDTF">2020-06-21T16:52:03Z</dcterms:modified>
</cp:coreProperties>
</file>