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384" r:id="rId2"/>
    <p:sldId id="331" r:id="rId3"/>
    <p:sldId id="385" r:id="rId4"/>
    <p:sldId id="334" r:id="rId5"/>
    <p:sldId id="386" r:id="rId6"/>
    <p:sldId id="383" r:id="rId7"/>
    <p:sldId id="377" r:id="rId8"/>
    <p:sldId id="372" r:id="rId9"/>
    <p:sldId id="376" r:id="rId10"/>
    <p:sldId id="375" r:id="rId11"/>
    <p:sldId id="373" r:id="rId12"/>
    <p:sldId id="369" r:id="rId13"/>
    <p:sldId id="366" r:id="rId14"/>
    <p:sldId id="350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00FF"/>
    <a:srgbClr val="FF3300"/>
    <a:srgbClr val="00FF00"/>
    <a:srgbClr val="00FFFF"/>
    <a:srgbClr val="FFFF00"/>
    <a:srgbClr val="C1F7DD"/>
    <a:srgbClr val="00FF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2276" autoAdjust="0"/>
  </p:normalViewPr>
  <p:slideViewPr>
    <p:cSldViewPr>
      <p:cViewPr varScale="1">
        <p:scale>
          <a:sx n="67" d="100"/>
          <a:sy n="67" d="100"/>
        </p:scale>
        <p:origin x="-147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B861CEE-77F9-4ED5-BDF6-D52D605E5BDE}" type="datetimeFigureOut">
              <a:rPr lang="ru-RU" smtClean="0"/>
              <a:pPr>
                <a:defRPr/>
              </a:pPr>
              <a:t>06.02.2020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080F93-A02D-4A18-9E0B-4F5D1DD3095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EF030B-DC8A-4D58-B4B6-0C128D54F6EE}" type="datetimeFigureOut">
              <a:rPr lang="ru-RU" smtClean="0"/>
              <a:pPr>
                <a:defRPr/>
              </a:pPr>
              <a:t>06.02.2020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11BCDB-FD18-4CF5-88DF-56C33C680C6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70B5E1C-8D7F-4DF3-B570-095D97C5220C}" type="datetimeFigureOut">
              <a:rPr lang="ru-RU" smtClean="0"/>
              <a:pPr>
                <a:defRPr/>
              </a:pPr>
              <a:t>06.02.2020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9CEDBE-2246-4C57-A99F-064ABCF65D4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67B619C-3F92-4764-A09E-52AD2695DA4E}" type="datetimeFigureOut">
              <a:rPr lang="ru-RU" smtClean="0"/>
              <a:pPr>
                <a:defRPr/>
              </a:pPr>
              <a:t>06.02.2020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4794B0-D698-489C-8DFF-97881921711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A7502F-9667-48A9-9C39-449D081994CD}" type="datetimeFigureOut">
              <a:rPr lang="ru-RU" smtClean="0"/>
              <a:pPr>
                <a:defRPr/>
              </a:pPr>
              <a:t>06.02.2020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DD4593-175C-4FC4-BB42-80D36DA928C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E948D30-9EB0-415B-B028-78FA313FA017}" type="datetimeFigureOut">
              <a:rPr lang="ru-RU" smtClean="0"/>
              <a:pPr>
                <a:defRPr/>
              </a:pPr>
              <a:t>06.02.2020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71E5A3-0A66-4892-AD70-0F6DD73D736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2B04E3E-8DDB-49F6-B634-591D7DCD62AB}" type="datetimeFigureOut">
              <a:rPr lang="ru-RU" smtClean="0"/>
              <a:pPr>
                <a:defRPr/>
              </a:pPr>
              <a:t>06.02.2020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A636D1-82C2-4B22-B1BB-4276C346E06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D0A1698-FCC1-469A-9373-855D1F2363B8}" type="datetimeFigureOut">
              <a:rPr lang="ru-RU" smtClean="0"/>
              <a:pPr>
                <a:defRPr/>
              </a:pPr>
              <a:t>06.02.2020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28B196-2899-4347-9043-C49B41D7A9E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6D70984-D7BC-488A-AE6D-860E4FDC03B2}" type="datetimeFigureOut">
              <a:rPr lang="ru-RU" smtClean="0"/>
              <a:pPr>
                <a:defRPr/>
              </a:pPr>
              <a:t>06.02.2020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8F867E-2070-4E7B-ABCD-F08904CB353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DFF1A1-2089-4532-AA5E-7C38DCDB8538}" type="datetimeFigureOut">
              <a:rPr lang="ru-RU" smtClean="0"/>
              <a:pPr>
                <a:defRPr/>
              </a:pPr>
              <a:t>06.02.2020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8D5D6F-59FD-4CD0-8519-75903FB09D8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063CA19-54EE-42D7-A337-3786CB6A4FE7}" type="datetimeFigureOut">
              <a:rPr lang="ru-RU" smtClean="0"/>
              <a:pPr>
                <a:defRPr/>
              </a:pPr>
              <a:t>06.02.2020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3D6DA2-62D7-4C47-8A75-CE66F60C27A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BD98AFC-105D-4AC4-BE6B-2014EA9FB38D}" type="datetimeFigureOut">
              <a:rPr lang="ru-RU" smtClean="0"/>
              <a:pPr>
                <a:defRPr/>
              </a:pPr>
              <a:t>06.02.2020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263871E-9D70-47AE-9BDA-8A141384DD1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7.jpeg"/><Relationship Id="rId7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G:\zvuk-kopyt-vo-vremja-galopa.mp3" TargetMode="External"/><Relationship Id="rId6" Type="http://schemas.openxmlformats.org/officeDocument/2006/relationships/image" Target="../media/image5.png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2" descr="D:\Рабочий стол\оттегі\img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285853" y="642918"/>
            <a:ext cx="6643734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66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Қазақ тілі</a:t>
            </a:r>
          </a:p>
          <a:p>
            <a:pPr algn="ctr"/>
            <a:r>
              <a:rPr lang="kk-KZ" sz="66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7 “Г”сынып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" descr="D:\Рабочий стол\оттегі\999178_fony-dlya-prezentacii-po-geografi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 rot="20578020">
            <a:off x="522435" y="1895621"/>
            <a:ext cx="7661951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7200" b="1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ЕСТЕ САҚТА!</a:t>
            </a:r>
            <a:endParaRPr lang="ru-RU" sz="7200" b="1" cap="none" spc="50" dirty="0">
              <a:ln w="11430"/>
              <a:solidFill>
                <a:schemeClr val="tx2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" descr="D:\Рабочий стол\оттегі\999178_fony-dlya-prezentacii-po-geografi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00034" y="214291"/>
            <a:ext cx="81439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Жылқының пайдасы туралы не білеміз?</a:t>
            </a:r>
          </a:p>
          <a:p>
            <a:pPr algn="just"/>
            <a:r>
              <a:rPr lang="kk-KZ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kk-KZ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k-KZ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C:\Users\001\Desktop\Новая папка (3)\iCAGR02M9.jpg"/>
          <p:cNvPicPr>
            <a:picLocks noGrp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2910" y="857232"/>
            <a:ext cx="2428892" cy="15001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2" descr="http://tonykok.kz/uploads/posts/2013-09/1379655891_389f02b3f97e48d67cdf7e297a566128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86116" y="857232"/>
            <a:ext cx="2643206" cy="15001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17410" name="AutoShape 2" descr="Картинки по запросу &quot;жылқы терісі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 descr="3b66ed621c21ecc69a3491b3cb5c08be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143636" y="5072074"/>
            <a:ext cx="3000364" cy="1785926"/>
          </a:xfrm>
          <a:prstGeom prst="rect">
            <a:avLst/>
          </a:prstGeom>
        </p:spPr>
      </p:pic>
      <p:pic>
        <p:nvPicPr>
          <p:cNvPr id="17412" name="Picture 4" descr="Жаңадан сауылып көбіршіп тұрған саумал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43636" y="857232"/>
            <a:ext cx="2357454" cy="15612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1142976" y="2571744"/>
            <a:ext cx="70009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Жылқының ерекше бір қасиеті:</a:t>
            </a:r>
            <a:endParaRPr lang="ru-RU" sz="2800" dirty="0"/>
          </a:p>
        </p:txBody>
      </p:sp>
      <p:sp>
        <p:nvSpPr>
          <p:cNvPr id="17414" name="AutoShape 6" descr="Картинки по запросу &quot;трава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6" name="Picture 8" descr="Картинки по запросу &quot;трава&quot;&quot;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000100" y="3143248"/>
            <a:ext cx="3000396" cy="16144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Рисунок 13" descr="3b66ed621c21ecc69a3491b3cb5c08be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928926" y="5072074"/>
            <a:ext cx="3286148" cy="1785926"/>
          </a:xfrm>
          <a:prstGeom prst="rect">
            <a:avLst/>
          </a:prstGeom>
        </p:spPr>
      </p:pic>
      <p:pic>
        <p:nvPicPr>
          <p:cNvPr id="15" name="Рисунок 14" descr="3b66ed621c21ecc69a3491b3cb5c08be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5072074"/>
            <a:ext cx="3000364" cy="1785926"/>
          </a:xfrm>
          <a:prstGeom prst="rect">
            <a:avLst/>
          </a:prstGeom>
        </p:spPr>
      </p:pic>
      <p:pic>
        <p:nvPicPr>
          <p:cNvPr id="17418" name="Picture 10" descr="Картинки по запросу &quot;лошадь на водопое&quot;&quot;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929190" y="3214686"/>
            <a:ext cx="2571768" cy="16430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" descr="D:\Рабочий стол\оттегі\999178_fony-dlya-prezentacii-po-geografi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95739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28596" y="1428736"/>
            <a:ext cx="77867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kk-KZ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«Коктейль таяқшасы»</a:t>
            </a:r>
            <a:r>
              <a:rPr lang="kk-KZ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86000" y="2967335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kk-KZ" alt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altLang="ru-RU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altLang="ru-RU" sz="2000" b="1" dirty="0" smtClean="0">
                <a:latin typeface="Times New Roman" pitchFamily="18" charset="0"/>
                <a:cs typeface="Times New Roman" pitchFamily="18" charset="0"/>
              </a:rPr>
              <a:t>Дескриптор:</a:t>
            </a:r>
            <a:r>
              <a:rPr lang="kk-KZ" altLang="ru-RU" sz="2000" dirty="0" smtClean="0">
                <a:latin typeface="Times New Roman" pitchFamily="18" charset="0"/>
                <a:cs typeface="Times New Roman" pitchFamily="18" charset="0"/>
              </a:rPr>
              <a:t>  Білім алушылар </a:t>
            </a:r>
            <a:endParaRPr lang="ru-RU" alt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altLang="ru-RU" sz="2000" dirty="0" smtClean="0">
                <a:latin typeface="Times New Roman" pitchFamily="18" charset="0"/>
                <a:cs typeface="Times New Roman" pitchFamily="18" charset="0"/>
              </a:rPr>
              <a:t>      коктейль таяқшасы көмегімен мәтін бойынша  сұрақтарға   жауап береді</a:t>
            </a:r>
            <a:endParaRPr lang="ru-RU" altLang="ru-RU" sz="2000" dirty="0"/>
          </a:p>
        </p:txBody>
      </p:sp>
      <p:pic>
        <p:nvPicPr>
          <p:cNvPr id="1026" name="Picture 2" descr="Картинки по запросу &quot;трубочка коктейльная&quot;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679978">
            <a:off x="6766721" y="1203477"/>
            <a:ext cx="2164904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" descr="D:\Рабочий стол\оттегі\999178_fony-dlya-prezentacii-po-geografi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857224" y="714356"/>
            <a:ext cx="7930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Мен үшін бүгін сабақта</a:t>
            </a:r>
            <a:endParaRPr lang="ru-RU" sz="3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71473" y="1785924"/>
          <a:ext cx="8143932" cy="3071836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71464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1464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1464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67959">
                <a:tc>
                  <a:txBody>
                    <a:bodyPr/>
                    <a:lstStyle/>
                    <a:p>
                      <a:r>
                        <a:rPr lang="kk-KZ" sz="2800" dirty="0" smtClean="0"/>
                        <a:t>         Сабақ</a:t>
                      </a:r>
                      <a:r>
                        <a:rPr lang="kk-KZ" sz="2800" baseline="0" dirty="0" smtClean="0"/>
                        <a:t> 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800" dirty="0" smtClean="0"/>
                        <a:t>Мен сабақта 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800" dirty="0" smtClean="0"/>
                        <a:t>Қорытынды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6795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6795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6795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" descr="D:\Рабочий стол\оттегі\999178_fony-dlya-prezentacii-po-geografi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928794" y="500042"/>
            <a:ext cx="52565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Үй жұмысы</a:t>
            </a:r>
          </a:p>
          <a:p>
            <a:pPr algn="ctr"/>
            <a:endParaRPr lang="ru-RU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99592" y="1700808"/>
            <a:ext cx="7128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kk-KZ" sz="2800" b="1" i="1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357158" y="2071678"/>
            <a:ext cx="82153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   Жылқы малы  туралы 8 жол өлең   жаттап келу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2" descr="D:\Рабочий стол\оттегі\img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4" name="Рисунок 19" descr="кун.gif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677975">
            <a:off x="1062497" y="2698161"/>
            <a:ext cx="3616577" cy="3281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Выноска-облако 34"/>
          <p:cNvSpPr/>
          <p:nvPr/>
        </p:nvSpPr>
        <p:spPr>
          <a:xfrm rot="20610782">
            <a:off x="2410702" y="556618"/>
            <a:ext cx="3650204" cy="2181582"/>
          </a:xfrm>
          <a:prstGeom prst="cloudCallout">
            <a:avLst>
              <a:gd name="adj1" fmla="val -98330"/>
              <a:gd name="adj2" fmla="val 80949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Мейірімді жүрекпен,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Ақпейілді </a:t>
            </a:r>
            <a:r>
              <a:rPr lang="kk-KZ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тілекпен,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Амандасып алайық,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Бір </a:t>
            </a:r>
            <a:r>
              <a:rPr lang="kk-KZ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жадырап қалайық!</a:t>
            </a:r>
            <a:endParaRPr lang="ru-RU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Выноска-облако 36"/>
          <p:cNvSpPr/>
          <p:nvPr/>
        </p:nvSpPr>
        <p:spPr>
          <a:xfrm rot="21104859">
            <a:off x="4474100" y="2128818"/>
            <a:ext cx="4351830" cy="2937484"/>
          </a:xfrm>
          <a:prstGeom prst="cloudCallout">
            <a:avLst>
              <a:gd name="adj1" fmla="val -98330"/>
              <a:gd name="adj2" fmla="val 80949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5056815" y="2949200"/>
            <a:ext cx="299599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kk-KZ" b="1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Қайырлы күн болсын</a:t>
            </a:r>
          </a:p>
          <a:p>
            <a:pPr lvl="0" algn="ctr"/>
            <a:r>
              <a:rPr lang="kk-KZ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Бейсенбінің әр сәті</a:t>
            </a:r>
            <a:endParaRPr lang="ru-RU" b="1" i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hangingPunct="0"/>
            <a:r>
              <a:rPr lang="kk-KZ" b="1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Сәттілікке толсын!</a:t>
            </a:r>
            <a:endParaRPr lang="ru-RU" b="1" i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hangingPunct="0"/>
            <a:r>
              <a:rPr lang="kk-KZ" b="1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Біздің  алар бағамыз,</a:t>
            </a:r>
            <a:endParaRPr lang="ru-RU" b="1" i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hangingPunct="0"/>
            <a:r>
              <a:rPr lang="kk-KZ" b="1" i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Кілең «бестік» болсын!</a:t>
            </a:r>
            <a:endParaRPr lang="kk-KZ" b="1" i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zvuk-kopyt-vo-vremja-galop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800" decel="5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800" decel="5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62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2" descr="D:\Рабочий стол\оттегі\img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857224" y="928670"/>
            <a:ext cx="807249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6000" b="1" dirty="0" smtClean="0">
                <a:latin typeface="Times New Roman" pitchFamily="18" charset="0"/>
                <a:cs typeface="Times New Roman" pitchFamily="18" charset="0"/>
              </a:rPr>
              <a:t>  Жылқы – ер қанаты </a:t>
            </a:r>
            <a:endParaRPr lang="ru-RU" sz="6000" dirty="0"/>
          </a:p>
        </p:txBody>
      </p:sp>
      <p:pic>
        <p:nvPicPr>
          <p:cNvPr id="1026" name="Picture 2" descr="Картинки по запросу &quot;лошадь фото&quot;&quot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8662" y="2143116"/>
            <a:ext cx="7929618" cy="43735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" descr="D:\Рабочий стол\оттегі\999178_fony-dlya-prezentacii-po-geografi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286000" y="142853"/>
            <a:ext cx="4572000" cy="14534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270510" algn="l"/>
              </a:tabLst>
            </a:pPr>
            <a:r>
              <a:rPr lang="kk-KZ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Оқу мақсаты: </a:t>
            </a:r>
            <a:endParaRPr lang="ru-RU" sz="5400" dirty="0" smtClean="0">
              <a:latin typeface="Times New Roman" pitchFamily="18" charset="0"/>
              <a:cs typeface="Times New Roman" pitchFamily="18" charset="0"/>
            </a:endParaRPr>
          </a:p>
          <a:p>
            <a:pPr marL="914400" lvl="1" indent="-457200"/>
            <a:endParaRPr lang="kk-KZ" altLang="ru-RU" sz="24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500034" y="1288195"/>
            <a:ext cx="80010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1071546"/>
            <a:ext cx="850112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kk-KZ" alt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О.7.1.2.1. – мәтіннің негізгі мазмұнын түсіну, детальді ақпаратты анықтау; </a:t>
            </a:r>
          </a:p>
          <a:p>
            <a:pPr eaLnBrk="1" hangingPunct="1"/>
            <a:endParaRPr lang="kk-KZ" altLang="ru-RU" sz="3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kk-KZ" alt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Ж.7.4.5.1. – мәтіннен мәліметтерді жинақтай  сызба, кестелер жасау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" descr="D:\Рабочий стол\оттегі\999178_fony-dlya-prezentacii-po-geografi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500034" y="1288195"/>
            <a:ext cx="80010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57290" y="785794"/>
            <a:ext cx="7143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kk-KZ" altLang="ru-RU" sz="4800" dirty="0" smtClean="0">
                <a:latin typeface="Times New Roman" pitchFamily="18" charset="0"/>
                <a:cs typeface="Times New Roman" pitchFamily="18" charset="0"/>
              </a:rPr>
              <a:t>Бағалау критерийі</a:t>
            </a:r>
            <a:endParaRPr lang="ru-RU" alt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71538" y="1785927"/>
            <a:ext cx="757242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kk-KZ" alt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-мәтіннің негізгі мазмұнын түсінеді, </a:t>
            </a:r>
          </a:p>
          <a:p>
            <a:pPr eaLnBrk="1" hangingPunct="1"/>
            <a:r>
              <a:rPr lang="kk-KZ" alt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детальді ақпаратты анықтайды;</a:t>
            </a:r>
          </a:p>
          <a:p>
            <a:pPr eaLnBrk="1" hangingPunct="1"/>
            <a:endParaRPr lang="kk-KZ" altLang="ru-RU" sz="3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kk-KZ" alt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-мәтіннен мәліметтерді жинақтап,сызба кестелерде көрсете алады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" descr="D:\Рабочий стол\оттегі\999178_fony-dlya-prezentacii-po-geografi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7106" name="AutoShape 2" descr="Картинки по запросу &quot;водянной лошадь келпи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7108" name="AutoShape 4" descr="Картинки по запросу &quot;водянной лошадь келпи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071539" y="2714620"/>
            <a:ext cx="6929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5720" y="285728"/>
            <a:ext cx="44291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Өткен тақырыпты қайталау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1428728" y="857232"/>
            <a:ext cx="7000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800" dirty="0" smtClean="0">
                <a:latin typeface="Times New Roman" pitchFamily="18" charset="0"/>
                <a:cs typeface="Times New Roman" pitchFamily="18" charset="0"/>
              </a:rPr>
              <a:t>«Сұрақты ұстап ал»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2" descr="Картинки по запросу &quot;5 сұрақ әдіс тәсілі&quot;&quot;"/>
          <p:cNvPicPr>
            <a:picLocks noChangeAspect="1" noChangeArrowheads="1"/>
          </p:cNvPicPr>
          <p:nvPr/>
        </p:nvPicPr>
        <p:blipFill>
          <a:blip r:embed="rId4"/>
          <a:srcRect l="58594" t="31250" r="8593" b="39062"/>
          <a:stretch>
            <a:fillRect/>
          </a:stretch>
        </p:blipFill>
        <p:spPr bwMode="auto">
          <a:xfrm>
            <a:off x="571472" y="1928802"/>
            <a:ext cx="3143272" cy="2643206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4714876" y="2071678"/>
            <a:ext cx="392909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Дескриптор: 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Алдыңғы білімге сүйене отырып, берілген сұрақтарға дұрыс жауап беру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" descr="D:\Рабочий стол\оттегі\999178_fony-dlya-prezentacii-po-geografi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86844" cy="6858000"/>
          </a:xfrm>
          <a:prstGeom prst="rect">
            <a:avLst/>
          </a:prstGeom>
          <a:noFill/>
        </p:spPr>
      </p:pic>
      <p:sp>
        <p:nvSpPr>
          <p:cNvPr id="35" name="Прямоугольник 34"/>
          <p:cNvSpPr/>
          <p:nvPr/>
        </p:nvSpPr>
        <p:spPr>
          <a:xfrm>
            <a:off x="214282" y="214291"/>
            <a:ext cx="61436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«Сиқырлы  қоржын» </a:t>
            </a:r>
            <a:endParaRPr lang="ru-RU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0000FF"/>
              </a:soli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1285860"/>
            <a:ext cx="721523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kk-KZ" sz="28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киелі жануар </a:t>
            </a:r>
            <a:r>
              <a:rPr lang="kk-KZ" sz="2800" b="1" i="1" dirty="0" smtClean="0">
                <a:latin typeface="Times New Roman" pitchFamily="18" charset="0"/>
                <a:cs typeface="Times New Roman" pitchFamily="18" charset="0"/>
              </a:rPr>
              <a:t>– священное животное</a:t>
            </a:r>
            <a:endParaRPr lang="ru-RU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kk-KZ" sz="28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атбегі</a:t>
            </a:r>
            <a:r>
              <a:rPr lang="kk-KZ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b="1" i="1" dirty="0" smtClean="0">
                <a:latin typeface="Times New Roman" pitchFamily="18" charset="0"/>
                <a:cs typeface="Times New Roman" pitchFamily="18" charset="0"/>
              </a:rPr>
              <a:t>- конный всадник (тот, кто готовит лошадей на скачки)</a:t>
            </a:r>
            <a:endParaRPr lang="ru-RU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kk-KZ" sz="28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ел қорғаған </a:t>
            </a:r>
            <a:r>
              <a:rPr lang="kk-KZ" sz="2800" b="1" i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защитник страны</a:t>
            </a:r>
          </a:p>
          <a:p>
            <a:pPr marL="0" indent="0">
              <a:buNone/>
            </a:pPr>
            <a:r>
              <a:rPr lang="kk-KZ" sz="28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жан серігі </a:t>
            </a:r>
            <a:r>
              <a:rPr lang="kk-KZ" sz="2800" b="1" i="1" dirty="0" smtClean="0">
                <a:latin typeface="Times New Roman" pitchFamily="18" charset="0"/>
                <a:cs typeface="Times New Roman" pitchFamily="18" charset="0"/>
              </a:rPr>
              <a:t>– душевный спутник</a:t>
            </a:r>
            <a:endParaRPr lang="ru-RU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kk-KZ" sz="28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реңк</a:t>
            </a:r>
            <a:r>
              <a:rPr lang="kk-KZ" sz="2800" b="1" i="1" dirty="0" smtClean="0">
                <a:latin typeface="Times New Roman" pitchFamily="18" charset="0"/>
                <a:cs typeface="Times New Roman" pitchFamily="18" charset="0"/>
              </a:rPr>
              <a:t> - оттенок</a:t>
            </a:r>
            <a:endParaRPr lang="ru-RU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kk-KZ" sz="28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ажырату</a:t>
            </a:r>
            <a:r>
              <a:rPr lang="kk-KZ" sz="2800" b="1" i="1" dirty="0" smtClean="0">
                <a:latin typeface="Times New Roman" pitchFamily="18" charset="0"/>
                <a:cs typeface="Times New Roman" pitchFamily="18" charset="0"/>
              </a:rPr>
              <a:t> - различать</a:t>
            </a:r>
            <a:endParaRPr lang="ru-RU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kk-KZ" sz="28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жүйрік </a:t>
            </a:r>
            <a:r>
              <a:rPr lang="kk-KZ" sz="2800" b="1" i="1" dirty="0" smtClean="0">
                <a:latin typeface="Times New Roman" pitchFamily="18" charset="0"/>
                <a:cs typeface="Times New Roman" pitchFamily="18" charset="0"/>
              </a:rPr>
              <a:t>– скакун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43636" y="2285992"/>
            <a:ext cx="30003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Дескриптор</a:t>
            </a:r>
            <a:r>
              <a:rPr lang="kk-KZ" sz="24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kk-KZ" sz="24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kk-KZ" sz="24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Жаңа сөздермен танысады;</a:t>
            </a:r>
          </a:p>
          <a:p>
            <a:r>
              <a:rPr lang="kk-KZ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Сауатты сөзтіркесі мен сөйлем құрай біледі;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Картинки по запросу &quot;қоржын суреті&quot;&quot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72232" y="214290"/>
            <a:ext cx="2571768" cy="17144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" descr="D:\Рабочий стол\оттегі\999178_fony-dlya-prezentacii-po-geografi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857224" y="428604"/>
            <a:ext cx="15399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О</a:t>
            </a:r>
            <a:r>
              <a:rPr lang="kk-KZ" dirty="0" smtClean="0"/>
              <a:t>қылым кезі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143240" y="1071546"/>
            <a:ext cx="54292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kk-KZ" sz="28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Мәтін мазмұнын түсініп оқу</a:t>
            </a:r>
          </a:p>
          <a:p>
            <a:pPr lvl="0"/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«Сканерлеу немесе Егжей-тегжейлі оқу»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85786" y="3357562"/>
            <a:ext cx="707236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altLang="ru-RU" sz="2400" b="1" dirty="0" smtClean="0">
                <a:latin typeface="Times New Roman" pitchFamily="18" charset="0"/>
                <a:cs typeface="Times New Roman" pitchFamily="18" charset="0"/>
              </a:rPr>
              <a:t>Дескриптор:</a:t>
            </a:r>
          </a:p>
          <a:p>
            <a:r>
              <a:rPr lang="kk-KZ" altLang="ru-RU" sz="2400" b="1" dirty="0" smtClean="0">
                <a:latin typeface="Times New Roman" pitchFamily="18" charset="0"/>
                <a:cs typeface="Times New Roman" pitchFamily="18" charset="0"/>
              </a:rPr>
              <a:t>Мәтінді тізбектеп мәнерлеп оқиды,мазмұнын түсінеді</a:t>
            </a:r>
          </a:p>
          <a:p>
            <a:r>
              <a:rPr lang="kk-KZ" alt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alt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" descr="D:\Рабочий стол\оттегі\999178_fony-dlya-prezentacii-po-geografi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214290"/>
            <a:ext cx="87154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«Дана үкі»</a:t>
            </a:r>
          </a:p>
          <a:p>
            <a:pPr algn="ctr"/>
            <a:endParaRPr lang="kk-KZ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3357562"/>
            <a:ext cx="91440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Дескриптор: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Мәтіннен жылқы касиеттерін  таба алады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Сөздер мен сөзтіркестерін мағынасына қарай сәйкестіндіре алады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Бес жол өлеңді талапқа сай құра алады</a:t>
            </a:r>
          </a:p>
          <a:p>
            <a:endParaRPr lang="ru-RU" dirty="0"/>
          </a:p>
        </p:txBody>
      </p:sp>
      <p:pic>
        <p:nvPicPr>
          <p:cNvPr id="6" name="Picture 20" descr="Книга чтение Мудрая сова — стоковый вектор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84394" y="1628800"/>
            <a:ext cx="2146647" cy="15841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2695</TotalTime>
  <Words>261</Words>
  <Application>Microsoft Office PowerPoint</Application>
  <PresentationFormat>Экран (4:3)</PresentationFormat>
  <Paragraphs>62</Paragraphs>
  <Slides>14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$</cp:lastModifiedBy>
  <cp:revision>274</cp:revision>
  <dcterms:created xsi:type="dcterms:W3CDTF">2010-12-26T18:13:04Z</dcterms:created>
  <dcterms:modified xsi:type="dcterms:W3CDTF">2020-02-05T19:55:21Z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661220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D5.0.5</vt:lpwstr>
  </property>
</Properties>
</file>