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84" r:id="rId2"/>
    <p:sldId id="331" r:id="rId3"/>
    <p:sldId id="385" r:id="rId4"/>
    <p:sldId id="334" r:id="rId5"/>
    <p:sldId id="386" r:id="rId6"/>
    <p:sldId id="383" r:id="rId7"/>
    <p:sldId id="377" r:id="rId8"/>
    <p:sldId id="372" r:id="rId9"/>
    <p:sldId id="376" r:id="rId10"/>
    <p:sldId id="375" r:id="rId11"/>
    <p:sldId id="373" r:id="rId12"/>
    <p:sldId id="369" r:id="rId13"/>
    <p:sldId id="366" r:id="rId14"/>
    <p:sldId id="35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FF3300"/>
    <a:srgbClr val="00FF00"/>
    <a:srgbClr val="00FFFF"/>
    <a:srgbClr val="FFFF00"/>
    <a:srgbClr val="C1F7DD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76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61CEE-77F9-4ED5-BDF6-D52D605E5BDE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80F93-A02D-4A18-9E0B-4F5D1DD309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F030B-DC8A-4D58-B4B6-0C128D54F6EE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1BCDB-FD18-4CF5-88DF-56C33C680C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B5E1C-8D7F-4DF3-B570-095D97C5220C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CEDBE-2246-4C57-A99F-064ABCF65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7B619C-3F92-4764-A09E-52AD2695DA4E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794B0-D698-489C-8DFF-9788192171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7502F-9667-48A9-9C39-449D081994CD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D4593-175C-4FC4-BB42-80D36DA92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48D30-9EB0-415B-B028-78FA313FA017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1E5A3-0A66-4892-AD70-0F6DD73D7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04E3E-8DDB-49F6-B634-591D7DCD62AB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636D1-82C2-4B22-B1BB-4276C346E0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A1698-FCC1-469A-9373-855D1F2363B8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8B196-2899-4347-9043-C49B41D7A9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0984-D7BC-488A-AE6D-860E4FDC03B2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F867E-2070-4E7B-ABCD-F08904CB35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FF1A1-2089-4532-AA5E-7C38DCDB8538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D5D6F-59FD-4CD0-8519-75903FB09D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3CA19-54EE-42D7-A337-3786CB6A4FE7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D6DA2-62D7-4C47-8A75-CE66F60C27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D98AFC-105D-4AC4-BE6B-2014EA9FB38D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63871E-9D70-47AE-9BDA-8A141384DD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zvuk-kopyt-vo-vremja-galop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D:\Рабочий стол\оттегі\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3" y="642918"/>
            <a:ext cx="664373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 тілі</a:t>
            </a:r>
          </a:p>
          <a:p>
            <a:pPr algn="ctr"/>
            <a:r>
              <a:rPr lang="kk-KZ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7 “Г”сынып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Рабочий стол\оттегі\999178_fony-dlya-prezentacii-po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578020">
            <a:off x="522435" y="1895621"/>
            <a:ext cx="76619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7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ЕСТЕ САҚТА!</a:t>
            </a:r>
            <a:endParaRPr lang="ru-RU" sz="72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Рабочий стол\оттегі\999178_fony-dlya-prezentacii-po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1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Жылқының пайдасы туралы не білеміз?</a:t>
            </a:r>
          </a:p>
          <a:p>
            <a:pPr algn="just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001\Desktop\Новая папка (3)\iCAGR02M9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857232"/>
            <a:ext cx="2428892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tonykok.kz/uploads/posts/2013-09/1379655891_389f02b3f97e48d67cdf7e297a566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857232"/>
            <a:ext cx="264320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410" name="AutoShape 2" descr="Картинки по запросу &quot;жылқы теріс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3b66ed621c21ecc69a3491b3cb5c08b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5072074"/>
            <a:ext cx="3000364" cy="1785926"/>
          </a:xfrm>
          <a:prstGeom prst="rect">
            <a:avLst/>
          </a:prstGeom>
        </p:spPr>
      </p:pic>
      <p:pic>
        <p:nvPicPr>
          <p:cNvPr id="17412" name="Picture 4" descr="Жаңадан сауылып көбіршіп тұрған саума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857232"/>
            <a:ext cx="2357454" cy="1561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42976" y="2571744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Жылқының ерекше бір қасиеті:</a:t>
            </a:r>
            <a:endParaRPr lang="ru-RU" sz="2800" dirty="0"/>
          </a:p>
        </p:txBody>
      </p:sp>
      <p:sp>
        <p:nvSpPr>
          <p:cNvPr id="17414" name="AutoShape 6" descr="Картинки по запросу &quot;трав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Картинки по запросу &quot;трава&quot;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3143248"/>
            <a:ext cx="3000396" cy="161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3b66ed621c21ecc69a3491b3cb5c08b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5072074"/>
            <a:ext cx="3286148" cy="1785926"/>
          </a:xfrm>
          <a:prstGeom prst="rect">
            <a:avLst/>
          </a:prstGeom>
        </p:spPr>
      </p:pic>
      <p:pic>
        <p:nvPicPr>
          <p:cNvPr id="15" name="Рисунок 14" descr="3b66ed621c21ecc69a3491b3cb5c08b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72074"/>
            <a:ext cx="3000364" cy="1785926"/>
          </a:xfrm>
          <a:prstGeom prst="rect">
            <a:avLst/>
          </a:prstGeom>
        </p:spPr>
      </p:pic>
      <p:pic>
        <p:nvPicPr>
          <p:cNvPr id="17418" name="Picture 10" descr="Картинки по запросу &quot;лошадь на водопое&quot;&quot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90" y="3214686"/>
            <a:ext cx="257176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Рабочий стол\оттегі\999178_fony-dlya-prezentacii-po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42873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«Коктейль таяқшасы»</a:t>
            </a:r>
            <a:r>
              <a:rPr lang="kk-KZ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k-KZ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000" b="1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  <a:r>
              <a:rPr lang="kk-KZ" altLang="ru-RU" sz="2000" dirty="0" smtClean="0">
                <a:latin typeface="Times New Roman" pitchFamily="18" charset="0"/>
                <a:cs typeface="Times New Roman" pitchFamily="18" charset="0"/>
              </a:rPr>
              <a:t>  Білім алушылар 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000" dirty="0" smtClean="0">
                <a:latin typeface="Times New Roman" pitchFamily="18" charset="0"/>
                <a:cs typeface="Times New Roman" pitchFamily="18" charset="0"/>
              </a:rPr>
              <a:t>      коктейль таяқшасы көмегімен мәтін бойынша  сұрақтарға   жауап береді</a:t>
            </a:r>
            <a:endParaRPr lang="ru-RU" altLang="ru-RU" sz="2000" dirty="0"/>
          </a:p>
        </p:txBody>
      </p:sp>
      <p:pic>
        <p:nvPicPr>
          <p:cNvPr id="1026" name="Picture 2" descr="Картинки по запросу &quot;трубочка коктейльная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9978">
            <a:off x="6766721" y="1203477"/>
            <a:ext cx="21649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Рабочий стол\оттегі\999178_fony-dlya-prezentacii-po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714356"/>
            <a:ext cx="793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 үшін бүгін сабақта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3" y="1785924"/>
          <a:ext cx="8143932" cy="30718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7959"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         Сабақ</a:t>
                      </a:r>
                      <a:r>
                        <a:rPr lang="kk-KZ" sz="2800" baseline="0" dirty="0" smtClean="0"/>
                        <a:t>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Мен сабақта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Қорытынды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79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79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79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Рабочий стол\оттегі\999178_fony-dlya-prezentacii-po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500042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Үй жұмысы</a:t>
            </a:r>
          </a:p>
          <a:p>
            <a:pPr algn="ctr"/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70080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800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7158" y="2071678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Жылқы малы  туралы 8 жол өлең   жаттап келу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D:\Рабочий стол\оттегі\img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" name="Рисунок 19" descr="кун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77975">
            <a:off x="1062497" y="2698161"/>
            <a:ext cx="3616577" cy="32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носка-облако 34"/>
          <p:cNvSpPr/>
          <p:nvPr/>
        </p:nvSpPr>
        <p:spPr>
          <a:xfrm rot="20610782">
            <a:off x="2410702" y="556618"/>
            <a:ext cx="3650204" cy="2181582"/>
          </a:xfrm>
          <a:prstGeom prst="cloudCallout">
            <a:avLst>
              <a:gd name="adj1" fmla="val -98330"/>
              <a:gd name="adj2" fmla="val 8094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Мейірімді жүрекпен,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Ақпейілді </a:t>
            </a: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тілекпен,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Амандасып алайық,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 </a:t>
            </a: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жадырап қалайық!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Выноска-облако 36"/>
          <p:cNvSpPr/>
          <p:nvPr/>
        </p:nvSpPr>
        <p:spPr>
          <a:xfrm rot="21104859">
            <a:off x="4474100" y="2128818"/>
            <a:ext cx="4351830" cy="2937484"/>
          </a:xfrm>
          <a:prstGeom prst="cloudCallout">
            <a:avLst>
              <a:gd name="adj1" fmla="val -98330"/>
              <a:gd name="adj2" fmla="val 8094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56815" y="2949200"/>
            <a:ext cx="29959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Қайырлы күн болсын</a:t>
            </a:r>
          </a:p>
          <a:p>
            <a:pPr lvl="0" algn="ctr"/>
            <a:r>
              <a:rPr lang="kk-KZ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Бейсенбінің әр сәті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kk-KZ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Сәттілікке толсын!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kk-KZ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Біздің  алар бағамыз,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kk-KZ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Кілең «бестік» болсын!</a:t>
            </a:r>
            <a:endParaRPr lang="kk-KZ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zvuk-kopyt-vo-vremja-galop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6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D:\Рабочий стол\оттегі\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928670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  Жылқы – ер қанаты </a:t>
            </a:r>
            <a:endParaRPr lang="ru-RU" sz="6000" dirty="0"/>
          </a:p>
        </p:txBody>
      </p:sp>
      <p:pic>
        <p:nvPicPr>
          <p:cNvPr id="1026" name="Picture 2" descr="Картинки по запросу &quot;лошадь фото&quot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43116"/>
            <a:ext cx="7929618" cy="4373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Рабочий стол\оттегі\999178_fony-dlya-prezentacii-po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42853"/>
            <a:ext cx="4572000" cy="145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мақсаты: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/>
            <a:endParaRPr lang="kk-KZ" alt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1288195"/>
            <a:ext cx="8001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71546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kk-KZ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О.7.1.2.1. – мәтіннің негізгі мазмұнын түсіну, детальді ақпаратты анықтау; </a:t>
            </a:r>
          </a:p>
          <a:p>
            <a:pPr eaLnBrk="1" hangingPunct="1"/>
            <a:endParaRPr lang="kk-KZ" alt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Ж.7.4.5.1. – мәтіннен мәліметтерді жинақтай  сызба, кестелер жасау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Рабочий стол\оттегі\999178_fony-dlya-prezentacii-po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1288195"/>
            <a:ext cx="8001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785794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4800" dirty="0" smtClean="0">
                <a:latin typeface="Times New Roman" pitchFamily="18" charset="0"/>
                <a:cs typeface="Times New Roman" pitchFamily="18" charset="0"/>
              </a:rPr>
              <a:t>Бағалау критерийі</a:t>
            </a:r>
            <a:endParaRPr lang="ru-RU" alt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785927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kk-KZ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-мәтіннің негізгі мазмұнын түсінеді, </a:t>
            </a:r>
          </a:p>
          <a:p>
            <a:pPr eaLnBrk="1" hangingPunct="1"/>
            <a:r>
              <a:rPr lang="kk-KZ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детальді ақпаратты анықтайды;</a:t>
            </a:r>
          </a:p>
          <a:p>
            <a:pPr eaLnBrk="1" hangingPunct="1"/>
            <a:endParaRPr lang="kk-KZ" alt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-мәтіннен мәліметтерді жинақтап,сызба кестелерде көрсете алады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Рабочий стол\оттегі\999178_fony-dlya-prezentacii-po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6" name="AutoShape 2" descr="Картинки по запросу &quot;водянной лошадь келп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Картинки по запросу &quot;водянной лошадь келп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1539" y="2714620"/>
            <a:ext cx="692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8572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Өткен тақырыпты қайталау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85723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«Сұрақты ұстап ал»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Картинки по запросу &quot;5 сұрақ әдіс тәсілі&quot;&quot;"/>
          <p:cNvPicPr>
            <a:picLocks noChangeAspect="1" noChangeArrowheads="1"/>
          </p:cNvPicPr>
          <p:nvPr/>
        </p:nvPicPr>
        <p:blipFill>
          <a:blip r:embed="rId4"/>
          <a:srcRect l="58594" t="31250" r="8593" b="39062"/>
          <a:stretch>
            <a:fillRect/>
          </a:stretch>
        </p:blipFill>
        <p:spPr bwMode="auto">
          <a:xfrm>
            <a:off x="571472" y="1928802"/>
            <a:ext cx="3143272" cy="26432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14876" y="2071678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Дескриптор: 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Алдыңғы білімге сүйене отырып, берілген сұрақтарға дұрыс жауап беру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Рабочий стол\оттегі\999178_fony-dlya-prezentacii-po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214282" y="214291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«Сиқырлы  қоржын» 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0"/>
            <a:ext cx="7215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k-KZ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киелі жануар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– священное животное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атбегі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- конный всадник (тот, кто готовит лошадей на скачки)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 қорғаған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защитник страны</a:t>
            </a:r>
          </a:p>
          <a:p>
            <a:pPr marL="0" indent="0">
              <a:buNone/>
            </a:pPr>
            <a:r>
              <a:rPr lang="kk-KZ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жан серігі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– душевный спутник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реңк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- оттенок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ажырату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- различать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жүйрік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– скакун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285992"/>
            <a:ext cx="300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kk-KZ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Жаңа сөздермен танысады;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Сауатты сөзтіркесі мен сөйлем құрай біледі;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Картинки по запросу &quot;қоржын суреті&quot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32" y="214290"/>
            <a:ext cx="2571768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Рабочий стол\оттегі\999178_fony-dlya-prezentacii-po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428604"/>
            <a:ext cx="153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r>
              <a:rPr lang="kk-KZ" dirty="0" smtClean="0"/>
              <a:t>қылым кезі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071546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мазмұнын түсініп оқу</a:t>
            </a:r>
          </a:p>
          <a:p>
            <a:pPr lvl="0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«Сканерлеу немесе Егжей-тегжейлі оқу»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357562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2400" b="1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r>
              <a:rPr lang="kk-KZ" altLang="ru-RU" sz="2400" b="1" dirty="0" smtClean="0">
                <a:latin typeface="Times New Roman" pitchFamily="18" charset="0"/>
                <a:cs typeface="Times New Roman" pitchFamily="18" charset="0"/>
              </a:rPr>
              <a:t>Мәтінді тізбектеп мәнерлеп оқиды,мазмұнын түсінеді</a:t>
            </a:r>
          </a:p>
          <a:p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Рабочий стол\оттегі\999178_fony-dlya-prezentacii-po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«Дана үкі»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7562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Мәтіннен жылқы касиеттерін  таба алады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Сөздер мен сөзтіркестерін мағынасына қарай сәйкестіндіре алады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Бес жол өлеңді талапқа сай құра алады</a:t>
            </a:r>
          </a:p>
          <a:p>
            <a:endParaRPr lang="ru-RU" dirty="0"/>
          </a:p>
        </p:txBody>
      </p:sp>
      <p:pic>
        <p:nvPicPr>
          <p:cNvPr id="6" name="Picture 20" descr="Книга чтение Мудрая сова — стоковый вект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4394" y="1628800"/>
            <a:ext cx="214664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261</Words>
  <Application>Microsoft Office PowerPoint</Application>
  <PresentationFormat>Экран (4:3)</PresentationFormat>
  <Paragraphs>62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$</cp:lastModifiedBy>
  <cp:revision>274</cp:revision>
  <dcterms:created xsi:type="dcterms:W3CDTF">2010-12-26T18:13:04Z</dcterms:created>
  <dcterms:modified xsi:type="dcterms:W3CDTF">2020-02-05T19:55:21Z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661220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