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ink/ink1.xml" ContentType="application/inkml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45" r:id="rId2"/>
    <p:sldId id="346" r:id="rId3"/>
    <p:sldId id="299" r:id="rId4"/>
    <p:sldId id="262" r:id="rId5"/>
    <p:sldId id="372" r:id="rId6"/>
    <p:sldId id="373" r:id="rId7"/>
    <p:sldId id="376" r:id="rId8"/>
    <p:sldId id="348" r:id="rId9"/>
    <p:sldId id="319" r:id="rId10"/>
    <p:sldId id="325" r:id="rId11"/>
    <p:sldId id="327" r:id="rId12"/>
    <p:sldId id="374" r:id="rId13"/>
    <p:sldId id="375" r:id="rId14"/>
  </p:sldIdLst>
  <p:sldSz cx="9144000" cy="6858000" type="screen4x3"/>
  <p:notesSz cx="6858000" cy="9144000"/>
  <p:custShowLst>
    <p:custShow name="Произвольный показ 1-13" id="0">
      <p:sldLst>
        <p:sld r:id="rId14"/>
      </p:sldLst>
    </p:custShow>
  </p:custShow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13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CCCC00"/>
    <a:srgbClr val="FF3300"/>
    <a:srgbClr val="FFCC66"/>
    <a:srgbClr val="FF6600"/>
    <a:srgbClr val="0033CC"/>
    <a:srgbClr val="CC99FF"/>
    <a:srgbClr val="FFFF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3670" autoAdjust="0"/>
    <p:restoredTop sz="92916" autoAdjust="0"/>
  </p:normalViewPr>
  <p:slideViewPr>
    <p:cSldViewPr>
      <p:cViewPr varScale="1">
        <p:scale>
          <a:sx n="68" d="100"/>
          <a:sy n="68" d="100"/>
        </p:scale>
        <p:origin x="-15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11-02-03T08:17:43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0 0</inkml:trace>
  <inkml:trace contextRef="#ctx0" brushRef="#br0" timeOffset="1984">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00E232B-3B88-4C41-817A-E242628196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2606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BCD247A-3093-455B-BBC0-17AE0CBA9AFE}" type="slidenum">
              <a:rPr lang="ru-RU" smtClean="0"/>
              <a:pPr eaLnBrk="1" hangingPunct="1"/>
              <a:t>2</a:t>
            </a:fld>
            <a:endParaRPr lang="ru-RU" smtClean="0"/>
          </a:p>
        </p:txBody>
      </p:sp>
      <p:sp>
        <p:nvSpPr>
          <p:cNvPr id="2969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5E6DE419-10E8-435B-9589-6B4BED9CA519}" type="slidenum">
              <a:rPr lang="ru-RU" sz="1200"/>
              <a:pPr algn="r" eaLnBrk="1" hangingPunct="1"/>
              <a:t>2</a:t>
            </a:fld>
            <a:endParaRPr lang="ru-RU" sz="1200"/>
          </a:p>
        </p:txBody>
      </p:sp>
      <p:sp>
        <p:nvSpPr>
          <p:cNvPr id="29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136277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9E8C4EC-D494-41A0-BAD9-03BFCCD38FA1}" type="slidenum">
              <a:rPr lang="ru-RU" smtClean="0"/>
              <a:pPr eaLnBrk="1" hangingPunct="1"/>
              <a:t>3</a:t>
            </a:fld>
            <a:endParaRPr lang="ru-RU" smtClean="0"/>
          </a:p>
        </p:txBody>
      </p:sp>
      <p:sp>
        <p:nvSpPr>
          <p:cNvPr id="3072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00972E57-EC6C-4C47-9E0A-08D5D5BFEA2C}" type="slidenum">
              <a:rPr lang="ru-RU" sz="1200"/>
              <a:pPr algn="r" eaLnBrk="1" hangingPunct="1"/>
              <a:t>3</a:t>
            </a:fld>
            <a:endParaRPr lang="ru-RU" sz="1200"/>
          </a:p>
        </p:txBody>
      </p:sp>
      <p:sp>
        <p:nvSpPr>
          <p:cNvPr id="30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976746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03A41-1E60-48E8-ACD0-EF957996DE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932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24E96-32EA-45D2-B28C-637F1D0DE5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7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07825-A80D-48EA-AE40-6BBB1A44F8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226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871D3-83D4-4162-8FE2-62B3EF51A7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907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A9714-35F7-4BFD-8767-7EB957D286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446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E98E0-71AF-4C65-8E6D-7D1C5F5D3C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54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EC9A6-AB93-4161-950B-B44F2719D0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62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E5096-9221-40C0-A00B-585C9648D8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66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2E245-3C8E-4420-802B-18962B329A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672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73677-0832-4E64-9B1A-B6384BADE6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686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0C680-936E-49D5-9537-8C1412921E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70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A7DE8-4CFB-44DE-8143-87F9AE94CF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908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DC5957D-6080-4A61-86AA-7D96B52B9D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3.jpe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customXml" Target="../ink/ink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slide" Target="slide8.xml"/><Relationship Id="rId5" Type="http://schemas.openxmlformats.org/officeDocument/2006/relationships/image" Target="../media/image18.png"/><Relationship Id="rId10" Type="http://schemas.openxmlformats.org/officeDocument/2006/relationships/image" Target="../media/image22.jpeg"/><Relationship Id="rId4" Type="http://schemas.openxmlformats.org/officeDocument/2006/relationships/image" Target="../media/image17.png"/><Relationship Id="rId9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gif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" descr="255337253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195513" y="1785938"/>
            <a:ext cx="6659562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kk-KZ" sz="6600" b="1" dirty="0" smtClean="0">
                <a:latin typeface="Times New Roman" pitchFamily="18" charset="0"/>
              </a:rPr>
              <a:t>      Қош келдіңіздер</a:t>
            </a:r>
            <a:r>
              <a:rPr lang="kk-KZ" sz="6600" b="1" dirty="0">
                <a:latin typeface="Times New Roman" pitchFamily="18" charset="0"/>
              </a:rPr>
              <a:t>!</a:t>
            </a:r>
            <a:endParaRPr lang="ru-RU" sz="6600" b="1" dirty="0">
              <a:latin typeface="Times New Roman" pitchFamily="18" charset="0"/>
            </a:endParaRPr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23"/>
    </mc:Choice>
    <mc:Fallback>
      <p:transition spd="slow" advTm="67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46" descr="goldsky01 (Medium)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Рисунок 3" descr="tempimage142.tiff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1571625"/>
            <a:ext cx="3143250" cy="245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Рисунок 4" descr="tempimage143.tiff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285" y="1493839"/>
            <a:ext cx="2122487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Рисунок 5" descr="tempimage144.tiff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428750"/>
            <a:ext cx="2622550" cy="258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Рисунок 6" descr="tempimage145.tiff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3251200"/>
            <a:ext cx="1420813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Рисунок 7" descr="tempimage146.tiff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788" y="3295650"/>
            <a:ext cx="14097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Рисунок 8" descr="tempimage147.tiff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068638"/>
            <a:ext cx="1373188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TextBox 17"/>
          <p:cNvSpPr txBox="1">
            <a:spLocks noChangeArrowheads="1"/>
          </p:cNvSpPr>
          <p:nvPr/>
        </p:nvSpPr>
        <p:spPr bwMode="auto">
          <a:xfrm>
            <a:off x="1406525" y="3676650"/>
            <a:ext cx="527050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6429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6429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6429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6429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6429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3200" b="1" dirty="0">
                <a:solidFill>
                  <a:srgbClr val="F00000"/>
                </a:solidFill>
                <a:latin typeface="ARIAL CYR"/>
              </a:rPr>
              <a:t> </a:t>
            </a:r>
            <a:r>
              <a:rPr lang="ru-RU" sz="3200" b="1" dirty="0" smtClean="0">
                <a:solidFill>
                  <a:srgbClr val="F00000"/>
                </a:solidFill>
                <a:latin typeface="ARIAL CYR"/>
              </a:rPr>
              <a:t>8</a:t>
            </a:r>
            <a:endParaRPr lang="ru-RU" sz="3200" b="1" dirty="0">
              <a:solidFill>
                <a:srgbClr val="F00000"/>
              </a:solidFill>
              <a:latin typeface="ARIAL CYR"/>
            </a:endParaRPr>
          </a:p>
        </p:txBody>
      </p:sp>
      <p:sp>
        <p:nvSpPr>
          <p:cNvPr id="11274" name="TextBox 18"/>
          <p:cNvSpPr txBox="1">
            <a:spLocks noChangeArrowheads="1"/>
          </p:cNvSpPr>
          <p:nvPr/>
        </p:nvSpPr>
        <p:spPr bwMode="auto">
          <a:xfrm>
            <a:off x="3425825" y="3633788"/>
            <a:ext cx="523875" cy="4683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6429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6429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6429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6429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6429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3200" b="1" dirty="0">
                <a:solidFill>
                  <a:srgbClr val="F00000"/>
                </a:solidFill>
                <a:latin typeface="ARIAL CYR"/>
              </a:rPr>
              <a:t> </a:t>
            </a:r>
            <a:r>
              <a:rPr lang="ru-RU" sz="3200" b="1" dirty="0" smtClean="0">
                <a:solidFill>
                  <a:srgbClr val="F00000"/>
                </a:solidFill>
                <a:latin typeface="ARIAL CYR"/>
              </a:rPr>
              <a:t> 9</a:t>
            </a:r>
            <a:endParaRPr lang="ru-RU" sz="3200" b="1" dirty="0">
              <a:solidFill>
                <a:srgbClr val="F00000"/>
              </a:solidFill>
              <a:latin typeface="ARIAL CYR"/>
            </a:endParaRPr>
          </a:p>
        </p:txBody>
      </p:sp>
      <p:sp>
        <p:nvSpPr>
          <p:cNvPr id="11275" name="TextBox 19"/>
          <p:cNvSpPr txBox="1">
            <a:spLocks noChangeArrowheads="1"/>
          </p:cNvSpPr>
          <p:nvPr/>
        </p:nvSpPr>
        <p:spPr bwMode="auto">
          <a:xfrm>
            <a:off x="5915025" y="3408363"/>
            <a:ext cx="719138" cy="431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6429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6429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6429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6429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6429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3200" b="1" dirty="0" smtClean="0">
                <a:solidFill>
                  <a:srgbClr val="F00000"/>
                </a:solidFill>
                <a:latin typeface="ARIAL CYR"/>
              </a:rPr>
              <a:t> 10</a:t>
            </a:r>
            <a:endParaRPr lang="ru-RU" sz="3200" b="1" dirty="0">
              <a:solidFill>
                <a:srgbClr val="F00000"/>
              </a:solidFill>
              <a:latin typeface="ARIAL CYR"/>
            </a:endParaRPr>
          </a:p>
        </p:txBody>
      </p:sp>
      <p:sp>
        <p:nvSpPr>
          <p:cNvPr id="11276" name="TextBox 28"/>
          <p:cNvSpPr txBox="1">
            <a:spLocks noChangeArrowheads="1"/>
          </p:cNvSpPr>
          <p:nvPr/>
        </p:nvSpPr>
        <p:spPr bwMode="auto">
          <a:xfrm>
            <a:off x="2411413" y="765175"/>
            <a:ext cx="3673475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6429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6429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6429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6429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6429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3200" b="1">
                <a:solidFill>
                  <a:srgbClr val="0033CC"/>
                </a:solidFill>
                <a:latin typeface="Times New Roman" pitchFamily="18" charset="0"/>
              </a:rPr>
              <a:t>«Балық  аула» ойыны</a:t>
            </a:r>
          </a:p>
        </p:txBody>
      </p:sp>
      <p:sp>
        <p:nvSpPr>
          <p:cNvPr id="11277" name="TextBox 2"/>
          <p:cNvSpPr txBox="1">
            <a:spLocks noChangeArrowheads="1"/>
          </p:cNvSpPr>
          <p:nvPr/>
        </p:nvSpPr>
        <p:spPr bwMode="auto">
          <a:xfrm>
            <a:off x="214314" y="174063"/>
            <a:ext cx="8294688" cy="6605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6429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6429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6429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6429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6429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kk-KZ" sz="3400" b="1" dirty="0">
                <a:solidFill>
                  <a:srgbClr val="0000FF"/>
                </a:solidFill>
                <a:latin typeface="Times New Roman" pitchFamily="18" charset="0"/>
              </a:rPr>
              <a:t>Түсіндіріп отырып орында</a:t>
            </a:r>
            <a:endParaRPr lang="ru-RU" sz="34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grpSp>
        <p:nvGrpSpPr>
          <p:cNvPr id="11278" name="Группа 35"/>
          <p:cNvGrpSpPr>
            <a:grpSpLocks/>
          </p:cNvGrpSpPr>
          <p:nvPr/>
        </p:nvGrpSpPr>
        <p:grpSpPr bwMode="auto">
          <a:xfrm>
            <a:off x="71438" y="4214813"/>
            <a:ext cx="4000500" cy="1428750"/>
            <a:chOff x="2428860" y="3643314"/>
            <a:chExt cx="1796412" cy="674270"/>
          </a:xfrm>
        </p:grpSpPr>
        <p:pic>
          <p:nvPicPr>
            <p:cNvPr id="11289" name="Рисунок 19" descr="15.jpg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8860" y="3643314"/>
              <a:ext cx="1796412" cy="67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90" name="TextBox 24">
              <a:hlinkClick r:id="rId9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214678" y="3643314"/>
              <a:ext cx="71438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sz="3600" b="1">
                <a:latin typeface="Calibri" pitchFamily="34" charset="0"/>
              </a:endParaRPr>
            </a:p>
          </p:txBody>
        </p:sp>
      </p:grpSp>
      <p:grpSp>
        <p:nvGrpSpPr>
          <p:cNvPr id="11279" name="Группа 39"/>
          <p:cNvGrpSpPr>
            <a:grpSpLocks/>
          </p:cNvGrpSpPr>
          <p:nvPr/>
        </p:nvGrpSpPr>
        <p:grpSpPr bwMode="auto">
          <a:xfrm>
            <a:off x="5072063" y="3929063"/>
            <a:ext cx="3571875" cy="1714500"/>
            <a:chOff x="4497902" y="4053977"/>
            <a:chExt cx="1717172" cy="807172"/>
          </a:xfrm>
        </p:grpSpPr>
        <p:pic>
          <p:nvPicPr>
            <p:cNvPr id="11287" name="Рисунок 12" descr="14.jpg"/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7902" y="4053977"/>
              <a:ext cx="1717172" cy="803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8" name="TextBox 29">
              <a:hlinkClick r:id="rId11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143504" y="4214818"/>
              <a:ext cx="71438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sz="3600" b="1">
                <a:latin typeface="Calibri" pitchFamily="34" charset="0"/>
              </a:endParaRPr>
            </a:p>
          </p:txBody>
        </p:sp>
      </p:grpSp>
      <p:grpSp>
        <p:nvGrpSpPr>
          <p:cNvPr id="11280" name="Группа 35"/>
          <p:cNvGrpSpPr>
            <a:grpSpLocks/>
          </p:cNvGrpSpPr>
          <p:nvPr/>
        </p:nvGrpSpPr>
        <p:grpSpPr bwMode="auto">
          <a:xfrm>
            <a:off x="1785938" y="5429250"/>
            <a:ext cx="4000500" cy="1428750"/>
            <a:chOff x="2428860" y="3643314"/>
            <a:chExt cx="1796412" cy="674270"/>
          </a:xfrm>
        </p:grpSpPr>
        <p:pic>
          <p:nvPicPr>
            <p:cNvPr id="11285" name="Рисунок 19" descr="15.jpg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8860" y="3643314"/>
              <a:ext cx="1796412" cy="674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6" name="TextBox 24">
              <a:hlinkClick r:id="rId9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214678" y="3643314"/>
              <a:ext cx="71438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sz="3600" b="1">
                <a:latin typeface="Calibri" pitchFamily="34" charset="0"/>
              </a:endParaRPr>
            </a:p>
          </p:txBody>
        </p:sp>
      </p:grpSp>
      <p:sp>
        <p:nvSpPr>
          <p:cNvPr id="11281" name="TextBox 17"/>
          <p:cNvSpPr txBox="1">
            <a:spLocks noChangeArrowheads="1"/>
          </p:cNvSpPr>
          <p:nvPr/>
        </p:nvSpPr>
        <p:spPr bwMode="auto">
          <a:xfrm>
            <a:off x="1331913" y="4914900"/>
            <a:ext cx="1809750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6429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6429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6429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6429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6429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2800" b="1" dirty="0" smtClean="0">
                <a:latin typeface="ARIAL CYR"/>
              </a:rPr>
              <a:t>6+4</a:t>
            </a:r>
            <a:endParaRPr lang="ru-RU" sz="2800" b="1" dirty="0">
              <a:latin typeface="ARIAL CYR"/>
            </a:endParaRPr>
          </a:p>
        </p:txBody>
      </p:sp>
      <p:sp>
        <p:nvSpPr>
          <p:cNvPr id="11282" name="TextBox 17"/>
          <p:cNvSpPr txBox="1">
            <a:spLocks noChangeArrowheads="1"/>
          </p:cNvSpPr>
          <p:nvPr/>
        </p:nvSpPr>
        <p:spPr bwMode="auto">
          <a:xfrm>
            <a:off x="6011863" y="4941888"/>
            <a:ext cx="1873250" cy="7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6429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6429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6429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6429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6429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2800" b="1" dirty="0" smtClean="0">
                <a:latin typeface="ARIAL CYR"/>
              </a:rPr>
              <a:t>5+3</a:t>
            </a:r>
            <a:endParaRPr lang="ru-RU" sz="2800" b="1" dirty="0">
              <a:latin typeface="ARIAL CYR"/>
            </a:endParaRPr>
          </a:p>
        </p:txBody>
      </p:sp>
      <p:sp>
        <p:nvSpPr>
          <p:cNvPr id="11283" name="TextBox 17"/>
          <p:cNvSpPr txBox="1">
            <a:spLocks noChangeArrowheads="1"/>
          </p:cNvSpPr>
          <p:nvPr/>
        </p:nvSpPr>
        <p:spPr bwMode="auto">
          <a:xfrm>
            <a:off x="3059113" y="6092825"/>
            <a:ext cx="1800225" cy="7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6429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6429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6429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6429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6429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2800" b="1" dirty="0" smtClean="0">
                <a:latin typeface="ARIAL CYR"/>
              </a:rPr>
              <a:t>8+1   </a:t>
            </a:r>
            <a:endParaRPr lang="ru-RU" sz="2800" b="1" dirty="0">
              <a:latin typeface="ARIAL CYR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26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00313" y="6300788"/>
              <a:ext cx="1587" cy="1587"/>
            </p14:xfrm>
          </p:contentPart>
        </mc:Choice>
        <mc:Fallback xmlns="">
          <p:pic>
            <p:nvPicPr>
              <p:cNvPr id="1026" name="Ink 32"/>
              <p:cNvPicPr/>
              <p:nvPr/>
            </p:nvPicPr>
            <p:blipFill/>
            <p:spPr/>
          </p:pic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3850" y="-171400"/>
            <a:ext cx="9576370" cy="7319912"/>
          </a:xfrm>
          <a:prstGeom prst="rect">
            <a:avLst/>
          </a:prstGeom>
        </p:spPr>
      </p:pic>
    </p:spTree>
  </p:cSld>
  <p:clrMapOvr>
    <a:masterClrMapping/>
  </p:clrMapOvr>
  <p:transition advTm="8144"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635e170f92f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7" descr="dan_the_duck_walking_lg_nwm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4038"/>
            <a:ext cx="203835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7" descr="dan_the_duck_walking_lg_nwm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634038"/>
            <a:ext cx="203835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7" descr="dan_the_duck_walking_lg_nwm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634038"/>
            <a:ext cx="203835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 Box 11"/>
          <p:cNvSpPr txBox="1">
            <a:spLocks noChangeArrowheads="1"/>
          </p:cNvSpPr>
          <p:nvPr/>
        </p:nvSpPr>
        <p:spPr bwMode="auto">
          <a:xfrm>
            <a:off x="2895600" y="990600"/>
            <a:ext cx="6019800" cy="393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kk-KZ" sz="2600">
                <a:latin typeface="Times New Roman" pitchFamily="18" charset="0"/>
              </a:rPr>
              <a:t>	</a:t>
            </a:r>
            <a:r>
              <a:rPr lang="kk-KZ" sz="2800">
                <a:solidFill>
                  <a:srgbClr val="000E6B"/>
                </a:solidFill>
                <a:latin typeface="Times New Roman" pitchFamily="18" charset="0"/>
              </a:rPr>
              <a:t>	Сергіту </a:t>
            </a:r>
          </a:p>
          <a:p>
            <a:pPr eaLnBrk="1" hangingPunct="1"/>
            <a:r>
              <a:rPr lang="kk-KZ" sz="2800">
                <a:solidFill>
                  <a:srgbClr val="000E6B"/>
                </a:solidFill>
                <a:latin typeface="Times New Roman" pitchFamily="18" charset="0"/>
              </a:rPr>
              <a:t>	Жалғыз саусақ тіпті де,</a:t>
            </a:r>
          </a:p>
          <a:p>
            <a:pPr eaLnBrk="1" hangingPunct="1"/>
            <a:r>
              <a:rPr lang="kk-KZ" sz="2800">
                <a:solidFill>
                  <a:srgbClr val="000E6B"/>
                </a:solidFill>
                <a:latin typeface="Times New Roman" pitchFamily="18" charset="0"/>
              </a:rPr>
              <a:t>	Ұстай алмас жіпті де.</a:t>
            </a:r>
          </a:p>
          <a:p>
            <a:pPr eaLnBrk="1" hangingPunct="1"/>
            <a:r>
              <a:rPr lang="kk-KZ" sz="2800">
                <a:solidFill>
                  <a:srgbClr val="000E6B"/>
                </a:solidFill>
                <a:latin typeface="Times New Roman" pitchFamily="18" charset="0"/>
              </a:rPr>
              <a:t>	Екі саусақ бірікті,</a:t>
            </a:r>
          </a:p>
          <a:p>
            <a:pPr eaLnBrk="1" hangingPunct="1"/>
            <a:r>
              <a:rPr lang="kk-KZ" sz="2800">
                <a:solidFill>
                  <a:srgbClr val="000E6B"/>
                </a:solidFill>
                <a:latin typeface="Times New Roman" pitchFamily="18" charset="0"/>
              </a:rPr>
              <a:t>	Ине қолға ілікті.</a:t>
            </a:r>
          </a:p>
          <a:p>
            <a:pPr eaLnBrk="1" hangingPunct="1"/>
            <a:r>
              <a:rPr lang="kk-KZ" sz="2800">
                <a:solidFill>
                  <a:srgbClr val="000E6B"/>
                </a:solidFill>
                <a:latin typeface="Times New Roman" pitchFamily="18" charset="0"/>
              </a:rPr>
              <a:t>	Үш саусағым орамды,</a:t>
            </a:r>
          </a:p>
          <a:p>
            <a:pPr eaLnBrk="1" hangingPunct="1"/>
            <a:r>
              <a:rPr lang="kk-KZ" sz="2800">
                <a:solidFill>
                  <a:srgbClr val="000E6B"/>
                </a:solidFill>
                <a:latin typeface="Times New Roman" pitchFamily="18" charset="0"/>
              </a:rPr>
              <a:t>	Жүгіртеді қаламды,</a:t>
            </a:r>
          </a:p>
          <a:p>
            <a:pPr eaLnBrk="1" hangingPunct="1"/>
            <a:r>
              <a:rPr lang="kk-KZ" sz="2800">
                <a:solidFill>
                  <a:srgbClr val="000E6B"/>
                </a:solidFill>
                <a:latin typeface="Times New Roman" pitchFamily="18" charset="0"/>
              </a:rPr>
              <a:t>	Өнерлі екен он саусақ,</a:t>
            </a:r>
          </a:p>
          <a:p>
            <a:pPr eaLnBrk="1" hangingPunct="1"/>
            <a:r>
              <a:rPr lang="kk-KZ" sz="2800">
                <a:solidFill>
                  <a:srgbClr val="000E6B"/>
                </a:solidFill>
                <a:latin typeface="Times New Roman" pitchFamily="18" charset="0"/>
              </a:rPr>
              <a:t>	Қала салсақ, жол салсақ. </a:t>
            </a:r>
            <a:endParaRPr lang="ru-RU" sz="2800">
              <a:solidFill>
                <a:srgbClr val="000E6B"/>
              </a:solidFill>
              <a:latin typeface="Times New Roman" pitchFamily="18" charset="0"/>
            </a:endParaRPr>
          </a:p>
        </p:txBody>
      </p:sp>
      <p:pic>
        <p:nvPicPr>
          <p:cNvPr id="14343" name="Picture 8" descr="bird8-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258286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8" descr="bird8-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14600"/>
            <a:ext cx="258286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7" descr="bird8-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590800"/>
            <a:ext cx="1371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0262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1958037"/>
            <a:ext cx="3000375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79388" y="5445125"/>
            <a:ext cx="6215062" cy="64293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kk-KZ" sz="4800" b="1" dirty="0" smtClean="0">
                <a:solidFill>
                  <a:schemeClr val="tx1"/>
                </a:solidFill>
                <a:latin typeface="Script MT Bold" pitchFamily="66" charset="0"/>
              </a:rPr>
              <a:t>7+7</a:t>
            </a:r>
            <a:r>
              <a:rPr lang="kk-KZ" sz="4800" b="1" dirty="0">
                <a:solidFill>
                  <a:schemeClr val="tx1"/>
                </a:solidFill>
                <a:latin typeface="Script MT Bold" pitchFamily="66" charset="0"/>
              </a:rPr>
              <a:t> </a:t>
            </a:r>
            <a:r>
              <a:rPr lang="kk-KZ" sz="4800" b="1" dirty="0" smtClean="0">
                <a:solidFill>
                  <a:schemeClr val="tx1"/>
                </a:solidFill>
                <a:latin typeface="Script MT Bold" pitchFamily="66" charset="0"/>
              </a:rPr>
              <a:t> </a:t>
            </a:r>
            <a:r>
              <a:rPr lang="kk-KZ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9388" y="4797425"/>
            <a:ext cx="5500687" cy="64293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k-KZ" dirty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endParaRPr lang="kk-KZ" sz="4800" b="1" dirty="0">
              <a:solidFill>
                <a:schemeClr val="tx1"/>
              </a:solidFill>
              <a:ea typeface="Calibri" pitchFamily="34" charset="0"/>
              <a:cs typeface="Times New Roman" pitchFamily="18" charset="0"/>
            </a:endParaRPr>
          </a:p>
          <a:p>
            <a:pPr algn="r">
              <a:defRPr/>
            </a:pPr>
            <a:r>
              <a:rPr lang="kk-KZ" sz="4800" b="1" dirty="0">
                <a:solidFill>
                  <a:schemeClr val="tx1"/>
                </a:solidFill>
                <a:latin typeface="Script MT Bold" pitchFamily="66" charset="0"/>
                <a:ea typeface="Calibri" pitchFamily="34" charset="0"/>
                <a:cs typeface="Times New Roman" pitchFamily="18" charset="0"/>
              </a:rPr>
              <a:t>6</a:t>
            </a:r>
            <a:r>
              <a:rPr lang="kk-KZ" sz="4800" b="1" dirty="0" smtClean="0">
                <a:solidFill>
                  <a:schemeClr val="tx1"/>
                </a:solidFill>
                <a:latin typeface="Script MT Bold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kk-KZ" sz="4800" b="1" dirty="0">
                <a:solidFill>
                  <a:schemeClr val="tx1"/>
                </a:solidFill>
                <a:latin typeface="Script MT Bold" pitchFamily="66" charset="0"/>
                <a:ea typeface="Calibri" pitchFamily="34" charset="0"/>
                <a:cs typeface="Times New Roman" pitchFamily="18" charset="0"/>
              </a:rPr>
              <a:t>+</a:t>
            </a:r>
            <a:r>
              <a:rPr lang="kk-KZ" sz="4800" b="1" dirty="0" smtClean="0">
                <a:solidFill>
                  <a:schemeClr val="tx1"/>
                </a:solidFill>
                <a:latin typeface="Script MT Bold" pitchFamily="66" charset="0"/>
                <a:ea typeface="Calibri" pitchFamily="34" charset="0"/>
                <a:cs typeface="Times New Roman" pitchFamily="18" charset="0"/>
              </a:rPr>
              <a:t> 3</a:t>
            </a:r>
            <a:r>
              <a:rPr lang="kk-KZ" sz="4800" dirty="0" smtClean="0">
                <a:solidFill>
                  <a:schemeClr val="tx1"/>
                </a:solidFill>
                <a:latin typeface="Script MT Bold" pitchFamily="66" charset="0"/>
                <a:ea typeface="Calibri" pitchFamily="34" charset="0"/>
                <a:cs typeface="Times New Roman" pitchFamily="18" charset="0"/>
              </a:rPr>
              <a:t> </a:t>
            </a:r>
            <a:endParaRPr lang="kk-KZ" sz="4800" b="1" dirty="0">
              <a:solidFill>
                <a:schemeClr val="tx1"/>
              </a:solidFill>
              <a:latin typeface="Script MT Bold" pitchFamily="66" charset="0"/>
              <a:ea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ru-RU" sz="4800" dirty="0">
              <a:solidFill>
                <a:srgbClr val="FFFFFF"/>
              </a:solidFill>
              <a:latin typeface="Script MT Bold" pitchFamily="66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9388" y="4149725"/>
            <a:ext cx="4857750" cy="64293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kk-KZ" sz="4800" b="1" dirty="0" smtClean="0">
                <a:solidFill>
                  <a:schemeClr val="tx1"/>
                </a:solidFill>
                <a:latin typeface="Script MT Bold" pitchFamily="66" charset="0"/>
              </a:rPr>
              <a:t>10 </a:t>
            </a:r>
            <a:r>
              <a:rPr lang="kk-KZ" sz="4800" b="1" dirty="0">
                <a:solidFill>
                  <a:schemeClr val="tx1"/>
                </a:solidFill>
                <a:latin typeface="Script MT Bold" pitchFamily="66" charset="0"/>
              </a:rPr>
              <a:t>+ 6</a:t>
            </a:r>
            <a:r>
              <a:rPr lang="kk-KZ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4313" y="3500438"/>
            <a:ext cx="4214812" cy="64293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kk-KZ" sz="4800" b="1" dirty="0" smtClean="0">
                <a:solidFill>
                  <a:schemeClr val="tx1"/>
                </a:solidFill>
                <a:latin typeface="Script MT Bold" pitchFamily="66" charset="0"/>
              </a:rPr>
              <a:t>12- </a:t>
            </a:r>
            <a:r>
              <a:rPr lang="kk-KZ" sz="4800" b="1" dirty="0">
                <a:solidFill>
                  <a:schemeClr val="tx1"/>
                </a:solidFill>
                <a:latin typeface="Script MT Bold" pitchFamily="66" charset="0"/>
              </a:rPr>
              <a:t>4 </a:t>
            </a:r>
            <a:r>
              <a:rPr lang="kk-KZ" sz="4800" dirty="0" smtClean="0">
                <a:solidFill>
                  <a:schemeClr val="tx1"/>
                </a:solidFill>
              </a:rPr>
              <a:t> 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4313" y="2857500"/>
            <a:ext cx="3571875" cy="6429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4800" b="1" dirty="0" smtClean="0">
                <a:solidFill>
                  <a:schemeClr val="tx1"/>
                </a:solidFill>
                <a:latin typeface="Script MT Bold" pitchFamily="66" charset="0"/>
              </a:rPr>
              <a:t>12</a:t>
            </a:r>
            <a:r>
              <a:rPr lang="kk-KZ" sz="4800" b="1" dirty="0" smtClean="0">
                <a:solidFill>
                  <a:schemeClr val="tx1"/>
                </a:solidFill>
                <a:latin typeface="Script MT Bold" pitchFamily="66" charset="0"/>
              </a:rPr>
              <a:t> -</a:t>
            </a:r>
            <a:r>
              <a:rPr lang="en-US" sz="4800" b="1" dirty="0" smtClean="0">
                <a:solidFill>
                  <a:schemeClr val="tx1"/>
                </a:solidFill>
                <a:latin typeface="Script MT Bold" pitchFamily="66" charset="0"/>
              </a:rPr>
              <a:t>6</a:t>
            </a:r>
            <a:r>
              <a:rPr lang="kk-KZ" dirty="0" smtClean="0">
                <a:solidFill>
                  <a:schemeClr val="tx1"/>
                </a:solidFill>
                <a:latin typeface="Script MT Bold" pitchFamily="66" charset="0"/>
              </a:rPr>
              <a:t> </a:t>
            </a:r>
            <a:endParaRPr lang="ru-RU" dirty="0">
              <a:solidFill>
                <a:schemeClr val="tx1"/>
              </a:solidFill>
              <a:latin typeface="Script MT Bold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79512" y="2214563"/>
            <a:ext cx="2928937" cy="642937"/>
          </a:xfrm>
          <a:prstGeom prst="rect">
            <a:avLst/>
          </a:pr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4800" b="1" dirty="0" smtClean="0">
                <a:solidFill>
                  <a:schemeClr val="tx1"/>
                </a:solidFill>
                <a:latin typeface="Script MT Bold" pitchFamily="66" charset="0"/>
              </a:rPr>
              <a:t>       </a:t>
            </a:r>
            <a:r>
              <a:rPr lang="kk-KZ" sz="4800" b="1" dirty="0" smtClean="0">
                <a:solidFill>
                  <a:schemeClr val="tx1"/>
                </a:solidFill>
                <a:latin typeface="Script MT Bold" pitchFamily="66" charset="0"/>
              </a:rPr>
              <a:t>  </a:t>
            </a:r>
            <a:r>
              <a:rPr lang="kk-KZ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 smtClean="0">
                <a:solidFill>
                  <a:schemeClr val="tx1"/>
                </a:solidFill>
              </a:rPr>
              <a:t>6+6</a:t>
            </a:r>
            <a:endParaRPr lang="ru-RU" sz="4800" dirty="0">
              <a:solidFill>
                <a:schemeClr val="tx1"/>
              </a:solidFill>
            </a:endParaRPr>
          </a:p>
        </p:txBody>
      </p:sp>
      <p:pic>
        <p:nvPicPr>
          <p:cNvPr id="26633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5346700"/>
            <a:ext cx="205105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5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7" r="30074"/>
          <a:stretch>
            <a:fillRect/>
          </a:stretch>
        </p:blipFill>
        <p:spPr bwMode="auto">
          <a:xfrm>
            <a:off x="3203575" y="1628775"/>
            <a:ext cx="4127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5" name="TextBox 29"/>
          <p:cNvSpPr txBox="1">
            <a:spLocks noChangeArrowheads="1"/>
          </p:cNvSpPr>
          <p:nvPr/>
        </p:nvSpPr>
        <p:spPr bwMode="auto">
          <a:xfrm>
            <a:off x="714375" y="357188"/>
            <a:ext cx="78120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kk-KZ" sz="4000" b="1" i="1">
                <a:latin typeface="Script MT Bold" pitchFamily="66" charset="0"/>
                <a:cs typeface="Times New Roman" pitchFamily="18" charset="0"/>
              </a:rPr>
              <a:t>ОЙЫН:  </a:t>
            </a:r>
            <a:r>
              <a:rPr lang="kk-KZ" sz="4000" b="1" i="1">
                <a:solidFill>
                  <a:srgbClr val="0033CC"/>
                </a:solidFill>
                <a:latin typeface="Script MT Bold" pitchFamily="66" charset="0"/>
                <a:cs typeface="Times New Roman" pitchFamily="18" charset="0"/>
              </a:rPr>
              <a:t>“Қоянға  көмектесейік!”</a:t>
            </a:r>
            <a:endParaRPr lang="ru-RU" sz="4000" b="1" i="1">
              <a:solidFill>
                <a:srgbClr val="0033CC"/>
              </a:solidFill>
              <a:latin typeface="Script MT Bold" pitchFamily="66" charset="0"/>
              <a:cs typeface="Times New Roman" pitchFamily="18" charset="0"/>
            </a:endParaRPr>
          </a:p>
        </p:txBody>
      </p:sp>
      <p:pic>
        <p:nvPicPr>
          <p:cNvPr id="33804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7" r="30074"/>
          <a:stretch>
            <a:fillRect/>
          </a:stretch>
        </p:blipFill>
        <p:spPr bwMode="auto">
          <a:xfrm>
            <a:off x="3851275" y="2276475"/>
            <a:ext cx="41275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3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7" r="30074"/>
          <a:stretch>
            <a:fillRect/>
          </a:stretch>
        </p:blipFill>
        <p:spPr bwMode="auto">
          <a:xfrm>
            <a:off x="4500563" y="2852738"/>
            <a:ext cx="412750" cy="122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7" r="30074"/>
          <a:stretch>
            <a:fillRect/>
          </a:stretch>
        </p:blipFill>
        <p:spPr bwMode="auto">
          <a:xfrm>
            <a:off x="5148263" y="3500438"/>
            <a:ext cx="412750" cy="122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7" r="30074"/>
          <a:stretch>
            <a:fillRect/>
          </a:stretch>
        </p:blipFill>
        <p:spPr bwMode="auto">
          <a:xfrm>
            <a:off x="5724525" y="4292600"/>
            <a:ext cx="41275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7" r="30074"/>
          <a:stretch>
            <a:fillRect/>
          </a:stretch>
        </p:blipFill>
        <p:spPr bwMode="auto">
          <a:xfrm>
            <a:off x="6372225" y="4868863"/>
            <a:ext cx="41275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85" name="AutoShape 17"/>
          <p:cNvSpPr>
            <a:spLocks noChangeArrowheads="1"/>
          </p:cNvSpPr>
          <p:nvPr/>
        </p:nvSpPr>
        <p:spPr bwMode="auto">
          <a:xfrm>
            <a:off x="1804987" y="804069"/>
            <a:ext cx="1368425" cy="1152525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kk-KZ" sz="2400" b="1" dirty="0" smtClean="0"/>
              <a:t>8</a:t>
            </a:r>
            <a:endParaRPr lang="ru-RU" sz="2400" b="1" dirty="0"/>
          </a:p>
        </p:txBody>
      </p:sp>
      <p:sp>
        <p:nvSpPr>
          <p:cNvPr id="58386" name="AutoShape 18"/>
          <p:cNvSpPr>
            <a:spLocks noChangeArrowheads="1"/>
          </p:cNvSpPr>
          <p:nvPr/>
        </p:nvSpPr>
        <p:spPr bwMode="auto">
          <a:xfrm>
            <a:off x="52388" y="708025"/>
            <a:ext cx="1368425" cy="1152525"/>
          </a:xfrm>
          <a:prstGeom prst="star5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kk-KZ" sz="2400" b="1" dirty="0" smtClean="0"/>
              <a:t>1</a:t>
            </a:r>
            <a:r>
              <a:rPr lang="en-US" sz="2400" b="1" dirty="0" smtClean="0"/>
              <a:t>2</a:t>
            </a:r>
            <a:endParaRPr lang="ru-RU" sz="2400" b="1" dirty="0"/>
          </a:p>
        </p:txBody>
      </p:sp>
      <p:sp>
        <p:nvSpPr>
          <p:cNvPr id="58387" name="AutoShape 19"/>
          <p:cNvSpPr>
            <a:spLocks noChangeArrowheads="1"/>
          </p:cNvSpPr>
          <p:nvPr/>
        </p:nvSpPr>
        <p:spPr bwMode="auto">
          <a:xfrm>
            <a:off x="5145233" y="1076398"/>
            <a:ext cx="1512888" cy="1008062"/>
          </a:xfrm>
          <a:prstGeom prst="star5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kk-KZ" sz="2400" b="1" dirty="0" smtClean="0"/>
              <a:t>14</a:t>
            </a:r>
            <a:endParaRPr lang="ru-RU" sz="2400" b="1" dirty="0"/>
          </a:p>
        </p:txBody>
      </p:sp>
      <p:sp>
        <p:nvSpPr>
          <p:cNvPr id="58388" name="AutoShape 20"/>
          <p:cNvSpPr>
            <a:spLocks noChangeArrowheads="1"/>
          </p:cNvSpPr>
          <p:nvPr/>
        </p:nvSpPr>
        <p:spPr bwMode="auto">
          <a:xfrm>
            <a:off x="3341039" y="1002433"/>
            <a:ext cx="1728788" cy="1081088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2400" b="1" dirty="0" smtClean="0"/>
              <a:t>16</a:t>
            </a:r>
            <a:endParaRPr lang="ru-RU" sz="2400" b="1" dirty="0"/>
          </a:p>
        </p:txBody>
      </p:sp>
      <p:sp>
        <p:nvSpPr>
          <p:cNvPr id="58389" name="AutoShape 21"/>
          <p:cNvSpPr>
            <a:spLocks noChangeArrowheads="1"/>
          </p:cNvSpPr>
          <p:nvPr/>
        </p:nvSpPr>
        <p:spPr bwMode="auto">
          <a:xfrm>
            <a:off x="5037138" y="2371652"/>
            <a:ext cx="1800225" cy="1268413"/>
          </a:xfrm>
          <a:prstGeom prst="star5">
            <a:avLst>
              <a:gd name="adj" fmla="val 20086"/>
              <a:gd name="hf" fmla="val 105146"/>
              <a:gd name="vf" fmla="val 11055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kk-KZ" sz="2400" b="1" dirty="0" smtClean="0"/>
              <a:t>6</a:t>
            </a:r>
            <a:endParaRPr lang="ru-RU" sz="2400" b="1" dirty="0"/>
          </a:p>
        </p:txBody>
      </p:sp>
      <p:sp>
        <p:nvSpPr>
          <p:cNvPr id="58390" name="AutoShape 22"/>
          <p:cNvSpPr>
            <a:spLocks noChangeArrowheads="1"/>
          </p:cNvSpPr>
          <p:nvPr/>
        </p:nvSpPr>
        <p:spPr bwMode="auto">
          <a:xfrm>
            <a:off x="7233661" y="1359333"/>
            <a:ext cx="1368425" cy="935037"/>
          </a:xfrm>
          <a:prstGeom prst="star5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kk-KZ" sz="2400" b="1" dirty="0" smtClean="0"/>
              <a:t>9</a:t>
            </a:r>
            <a:endParaRPr lang="ru-RU" sz="2400" b="1" dirty="0"/>
          </a:p>
        </p:txBody>
      </p:sp>
      <p:sp>
        <p:nvSpPr>
          <p:cNvPr id="26647" name="AutoShape 23"/>
          <p:cNvSpPr>
            <a:spLocks noChangeArrowheads="1"/>
          </p:cNvSpPr>
          <p:nvPr/>
        </p:nvSpPr>
        <p:spPr bwMode="auto">
          <a:xfrm>
            <a:off x="5767388" y="5732463"/>
            <a:ext cx="71437" cy="71437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custDataLst>
      <p:tags r:id="rId1"/>
    </p:custDataLst>
  </p:cSld>
  <p:clrMapOvr>
    <a:masterClrMapping/>
  </p:clrMapOvr>
  <p:transition spd="med" advTm="9356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8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791 0.21896 L 0.44791 0.5519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66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8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372 0.17919 L 0.46372 0.5121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66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58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128 0.03653 L 0.36128 0.3694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66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58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0531 L 0.25104 0.3382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66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58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47 -0.16509 L 0.28247 0.1678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66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58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5 -0.18289 L 0.25105 0.1500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66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85" grpId="0" animBg="1"/>
      <p:bldP spid="58386" grpId="0" animBg="1"/>
      <p:bldP spid="58387" grpId="0" animBg="1"/>
      <p:bldP spid="58388" grpId="0" animBg="1"/>
      <p:bldP spid="58389" grpId="0" animBg="1"/>
      <p:bldP spid="5839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99FF"/>
            </a:gs>
            <a:gs pos="50000">
              <a:schemeClr val="bg1"/>
            </a:gs>
            <a:gs pos="100000">
              <a:srgbClr val="CC9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684213" y="1484313"/>
            <a:ext cx="7921625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kk-KZ" sz="4000" b="1" i="1" dirty="0" smtClean="0">
                <a:solidFill>
                  <a:srgbClr val="A50021"/>
                </a:solidFill>
                <a:latin typeface="Century Schoolbook" pitchFamily="18" charset="0"/>
              </a:rPr>
              <a:t>Сау болыңыздар!</a:t>
            </a:r>
            <a:endParaRPr lang="kk-KZ" sz="4000" b="1" i="1" dirty="0">
              <a:solidFill>
                <a:srgbClr val="A50021"/>
              </a:solidFill>
              <a:latin typeface="Century Schoolbook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kk-KZ" sz="4000" b="1" i="1" dirty="0" smtClean="0">
                <a:solidFill>
                  <a:srgbClr val="A50021"/>
                </a:solidFill>
                <a:latin typeface="Century Schoolbook" pitchFamily="18" charset="0"/>
              </a:rPr>
              <a:t>Досвидание!</a:t>
            </a:r>
            <a:endParaRPr lang="en-US" sz="4000" b="1" i="1" dirty="0" smtClean="0">
              <a:solidFill>
                <a:srgbClr val="A50021"/>
              </a:solidFill>
              <a:latin typeface="Century Schoolbook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4000" b="1" i="1" dirty="0" smtClean="0">
                <a:solidFill>
                  <a:srgbClr val="A50021"/>
                </a:solidFill>
                <a:latin typeface="Century Schoolbook" pitchFamily="18" charset="0"/>
              </a:rPr>
              <a:t>Goodbye!</a:t>
            </a:r>
            <a:endParaRPr lang="kk-KZ" sz="4000" b="1" i="1" dirty="0">
              <a:solidFill>
                <a:srgbClr val="A50021"/>
              </a:solidFill>
              <a:latin typeface="Century Schoolbook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ru-RU" sz="4000" b="1" i="1" dirty="0">
              <a:solidFill>
                <a:srgbClr val="A50021"/>
              </a:solidFill>
              <a:latin typeface="Century Schoolbook" pitchFamily="18" charset="0"/>
            </a:endParaRPr>
          </a:p>
        </p:txBody>
      </p:sp>
      <p:pic>
        <p:nvPicPr>
          <p:cNvPr id="27651" name="Picture 11" descr="68163107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29238"/>
            <a:ext cx="1933575" cy="152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33" descr="a957c68d5c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75" y="0"/>
            <a:ext cx="1635125" cy="26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8" descr="55782266_open_bo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5000625"/>
            <a:ext cx="29876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638" y="4994275"/>
            <a:ext cx="1362075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14" descr="bird1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478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14" descr="bird1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0"/>
            <a:ext cx="15478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14" descr="bird1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08050"/>
            <a:ext cx="15478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6403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" y="0"/>
            <a:ext cx="9144000" cy="680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677821" y="692696"/>
            <a:ext cx="7272808" cy="1431373"/>
          </a:xfrm>
          <a:prstGeom prst="rect">
            <a:avLst/>
          </a:prstGeom>
          <a:noFill/>
        </p:spPr>
        <p:txBody>
          <a:bodyPr wrap="none">
            <a:prstTxWarp prst="textWave1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Қарапайым математикалық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ұғымдарды қалыптастыру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3076" name="Text Box 7"/>
          <p:cNvSpPr txBox="1">
            <a:spLocks noChangeArrowheads="1"/>
          </p:cNvSpPr>
          <p:nvPr/>
        </p:nvSpPr>
        <p:spPr bwMode="auto">
          <a:xfrm>
            <a:off x="2123727" y="4437112"/>
            <a:ext cx="6480523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66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kk-KZ" sz="4000" b="1" dirty="0" smtClean="0">
                <a:latin typeface="Times New Roman" pitchFamily="18" charset="0"/>
              </a:rPr>
              <a:t>             57- сабақ </a:t>
            </a:r>
          </a:p>
          <a:p>
            <a:pPr eaLnBrk="1" hangingPunct="1">
              <a:spcBef>
                <a:spcPct val="50000"/>
              </a:spcBef>
            </a:pPr>
            <a:r>
              <a:rPr lang="kk-KZ" sz="4000" b="1" dirty="0" smtClean="0">
                <a:latin typeface="Times New Roman" pitchFamily="18" charset="0"/>
              </a:rPr>
              <a:t>Жаттығу жасаймыз .Есеп</a:t>
            </a:r>
            <a:endParaRPr lang="kk-KZ" sz="4000" b="1" dirty="0"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ru-RU" sz="3200" b="1" dirty="0">
              <a:latin typeface="Times New Roman" pitchFamily="18" charset="0"/>
            </a:endParaRPr>
          </a:p>
        </p:txBody>
      </p:sp>
    </p:spTree>
  </p:cSld>
  <p:clrMapOvr>
    <a:masterClrMapping/>
  </p:clrMapOvr>
  <p:transition advTm="6164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FF66"/>
            </a:gs>
            <a:gs pos="50000">
              <a:srgbClr val="FF99FF"/>
            </a:gs>
            <a:gs pos="100000">
              <a:srgbClr val="99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5"/>
          <p:cNvSpPr>
            <a:spLocks noChangeArrowheads="1" noChangeShapeType="1" noTextEdit="1"/>
          </p:cNvSpPr>
          <p:nvPr/>
        </p:nvSpPr>
        <p:spPr bwMode="auto">
          <a:xfrm>
            <a:off x="1403350" y="908050"/>
            <a:ext cx="6553200" cy="194468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15140"/>
              </a:avLst>
            </a:prstTxWarp>
          </a:bodyPr>
          <a:lstStyle/>
          <a:p>
            <a:pPr algn="ctr"/>
            <a:r>
              <a:rPr lang="ru-RU" sz="4400" b="1" i="1" kern="10" dirty="0" err="1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Сабақтың</a:t>
            </a:r>
            <a:r>
              <a:rPr lang="ru-RU" sz="4400" b="1" i="1" kern="10" dirty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4400" b="1" i="1" kern="10" dirty="0" err="1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мақсаты</a:t>
            </a:r>
            <a:r>
              <a:rPr lang="ru-RU" sz="4400" b="1" i="1" kern="10" dirty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:</a:t>
            </a:r>
          </a:p>
        </p:txBody>
      </p:sp>
      <p:sp>
        <p:nvSpPr>
          <p:cNvPr id="4102" name="AutoShape 11"/>
          <p:cNvSpPr>
            <a:spLocks noChangeArrowheads="1"/>
          </p:cNvSpPr>
          <p:nvPr/>
        </p:nvSpPr>
        <p:spPr bwMode="auto">
          <a:xfrm>
            <a:off x="-88900" y="1880394"/>
            <a:ext cx="3178175" cy="3573463"/>
          </a:xfrm>
          <a:prstGeom prst="verticalScroll">
            <a:avLst>
              <a:gd name="adj" fmla="val 8366"/>
            </a:avLst>
          </a:prstGeom>
          <a:solidFill>
            <a:srgbClr val="FFCC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k-KZ" sz="2000" b="1" dirty="0" smtClean="0">
                <a:latin typeface="Century Schoolbook" pitchFamily="18" charset="0"/>
              </a:rPr>
              <a:t>1.Оқушылардың </a:t>
            </a:r>
            <a:endParaRPr lang="kk-KZ" sz="2000" b="1" dirty="0">
              <a:latin typeface="Century Schoolbook" pitchFamily="18" charset="0"/>
            </a:endParaRPr>
          </a:p>
          <a:p>
            <a:pPr algn="ctr"/>
            <a:r>
              <a:rPr lang="kk-KZ" sz="2000" b="1" dirty="0">
                <a:latin typeface="Century Schoolbook" pitchFamily="18" charset="0"/>
              </a:rPr>
              <a:t>өткен </a:t>
            </a:r>
          </a:p>
          <a:p>
            <a:pPr algn="ctr"/>
            <a:r>
              <a:rPr lang="kk-KZ" sz="2000" b="1" dirty="0">
                <a:latin typeface="Century Schoolbook" pitchFamily="18" charset="0"/>
              </a:rPr>
              <a:t>сабақтардан </a:t>
            </a:r>
          </a:p>
          <a:p>
            <a:pPr algn="ctr"/>
            <a:r>
              <a:rPr lang="kk-KZ" sz="2000" b="1" dirty="0">
                <a:latin typeface="Century Schoolbook" pitchFamily="18" charset="0"/>
              </a:rPr>
              <a:t>алған </a:t>
            </a:r>
          </a:p>
          <a:p>
            <a:pPr algn="ctr"/>
            <a:r>
              <a:rPr lang="kk-KZ" sz="2000" b="1" dirty="0">
                <a:latin typeface="Century Schoolbook" pitchFamily="18" charset="0"/>
              </a:rPr>
              <a:t>білімдерін </a:t>
            </a:r>
          </a:p>
          <a:p>
            <a:pPr algn="ctr"/>
            <a:r>
              <a:rPr lang="kk-KZ" sz="2000" b="1" dirty="0">
                <a:latin typeface="Century Schoolbook" pitchFamily="18" charset="0"/>
              </a:rPr>
              <a:t>пысықтап, </a:t>
            </a:r>
          </a:p>
          <a:p>
            <a:pPr algn="ctr"/>
            <a:r>
              <a:rPr lang="kk-KZ" sz="2000" b="1" dirty="0">
                <a:latin typeface="Century Schoolbook" pitchFamily="18" charset="0"/>
              </a:rPr>
              <a:t>қайталауға </a:t>
            </a:r>
          </a:p>
          <a:p>
            <a:pPr algn="ctr"/>
            <a:r>
              <a:rPr lang="kk-KZ" sz="2000" b="1" dirty="0">
                <a:latin typeface="Century Schoolbook" pitchFamily="18" charset="0"/>
              </a:rPr>
              <a:t>арналған </a:t>
            </a:r>
          </a:p>
          <a:p>
            <a:pPr algn="ctr"/>
            <a:r>
              <a:rPr lang="kk-KZ" sz="2000" b="1" dirty="0">
                <a:latin typeface="Century Schoolbook" pitchFamily="18" charset="0"/>
              </a:rPr>
              <a:t>ж</a:t>
            </a:r>
            <a:r>
              <a:rPr lang="kk-KZ" sz="2000" b="1" dirty="0" smtClean="0">
                <a:latin typeface="Century Schoolbook" pitchFamily="18" charset="0"/>
              </a:rPr>
              <a:t>аттығулар орын-</a:t>
            </a:r>
          </a:p>
          <a:p>
            <a:pPr algn="ctr"/>
            <a:r>
              <a:rPr lang="kk-KZ" sz="2000" b="1" dirty="0" smtClean="0">
                <a:latin typeface="Century Schoolbook" pitchFamily="18" charset="0"/>
              </a:rPr>
              <a:t>дау.</a:t>
            </a:r>
            <a:endParaRPr lang="kk-KZ" sz="2000" b="1" dirty="0">
              <a:latin typeface="Century Schoolbook" pitchFamily="18" charset="0"/>
            </a:endParaRPr>
          </a:p>
        </p:txBody>
      </p:sp>
      <p:sp>
        <p:nvSpPr>
          <p:cNvPr id="4103" name="AutoShape 12"/>
          <p:cNvSpPr>
            <a:spLocks noChangeArrowheads="1"/>
          </p:cNvSpPr>
          <p:nvPr/>
        </p:nvSpPr>
        <p:spPr bwMode="auto">
          <a:xfrm>
            <a:off x="2843809" y="2420888"/>
            <a:ext cx="3672408" cy="3651300"/>
          </a:xfrm>
          <a:prstGeom prst="verticalScroll">
            <a:avLst>
              <a:gd name="adj" fmla="val 8366"/>
            </a:avLst>
          </a:prstGeom>
          <a:solidFill>
            <a:srgbClr val="FFCC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k-KZ" sz="2000" b="1" dirty="0" smtClean="0">
                <a:latin typeface="Century Schoolbook" pitchFamily="18" charset="0"/>
              </a:rPr>
              <a:t>2.0.4.1.3</a:t>
            </a:r>
          </a:p>
          <a:p>
            <a:pPr algn="ctr"/>
            <a:r>
              <a:rPr lang="kk-KZ" sz="2000" b="1" dirty="0" smtClean="0">
                <a:latin typeface="Century Schoolbook" pitchFamily="18" charset="0"/>
              </a:rPr>
              <a:t>Көрнекілік негізінде</a:t>
            </a:r>
          </a:p>
          <a:p>
            <a:pPr algn="ctr"/>
            <a:r>
              <a:rPr lang="kk-KZ" sz="2000" b="1" dirty="0" smtClean="0">
                <a:latin typeface="Century Schoolbook" pitchFamily="18" charset="0"/>
              </a:rPr>
              <a:t>қарапайым мысалдар </a:t>
            </a:r>
          </a:p>
          <a:p>
            <a:pPr algn="ctr"/>
            <a:r>
              <a:rPr lang="kk-KZ" sz="2000" b="1" dirty="0">
                <a:latin typeface="Century Schoolbook" pitchFamily="18" charset="0"/>
              </a:rPr>
              <a:t>м</a:t>
            </a:r>
            <a:r>
              <a:rPr lang="kk-KZ" sz="2000" b="1" dirty="0" smtClean="0">
                <a:latin typeface="Century Schoolbook" pitchFamily="18" charset="0"/>
              </a:rPr>
              <a:t>ен тапсырмаларды </a:t>
            </a:r>
          </a:p>
          <a:p>
            <a:pPr algn="ctr"/>
            <a:r>
              <a:rPr lang="kk-KZ" sz="2000" b="1" dirty="0" smtClean="0">
                <a:latin typeface="Century Schoolbook" pitchFamily="18" charset="0"/>
              </a:rPr>
              <a:t>орындау</a:t>
            </a:r>
          </a:p>
          <a:p>
            <a:pPr algn="ctr"/>
            <a:r>
              <a:rPr lang="kk-KZ" sz="2000" b="1" dirty="0">
                <a:latin typeface="Century Schoolbook" pitchFamily="18" charset="0"/>
              </a:rPr>
              <a:t>-</a:t>
            </a:r>
            <a:r>
              <a:rPr lang="kk-KZ" sz="2000" b="1" dirty="0" smtClean="0">
                <a:latin typeface="Century Schoolbook" pitchFamily="18" charset="0"/>
              </a:rPr>
              <a:t>.</a:t>
            </a:r>
            <a:endParaRPr lang="kk-KZ" sz="2000" b="1" dirty="0">
              <a:latin typeface="Century Schoolbook" pitchFamily="18" charset="0"/>
            </a:endParaRPr>
          </a:p>
          <a:p>
            <a:pPr algn="ctr"/>
            <a:endParaRPr lang="kk-KZ" sz="2000" b="1" dirty="0">
              <a:latin typeface="Century Schoolbook" pitchFamily="18" charset="0"/>
            </a:endParaRPr>
          </a:p>
          <a:p>
            <a:pPr algn="ctr"/>
            <a:endParaRPr lang="ru-RU" sz="2000" b="1" dirty="0">
              <a:latin typeface="Century Schoolbook" pitchFamily="18" charset="0"/>
            </a:endParaRPr>
          </a:p>
        </p:txBody>
      </p:sp>
      <p:sp>
        <p:nvSpPr>
          <p:cNvPr id="4104" name="AutoShape 13"/>
          <p:cNvSpPr>
            <a:spLocks noChangeArrowheads="1"/>
          </p:cNvSpPr>
          <p:nvPr/>
        </p:nvSpPr>
        <p:spPr bwMode="auto">
          <a:xfrm>
            <a:off x="6367463" y="1944291"/>
            <a:ext cx="2776537" cy="3509566"/>
          </a:xfrm>
          <a:prstGeom prst="verticalScroll">
            <a:avLst>
              <a:gd name="adj" fmla="val 8366"/>
            </a:avLst>
          </a:prstGeom>
          <a:solidFill>
            <a:srgbClr val="FFCC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kk-KZ" sz="2000" b="1" dirty="0" smtClean="0">
                <a:latin typeface="Century Schoolbook" pitchFamily="18" charset="0"/>
              </a:rPr>
              <a:t>3.Оқушыларды </a:t>
            </a:r>
            <a:endParaRPr lang="kk-KZ" sz="2000" b="1" dirty="0">
              <a:latin typeface="Century Schoolbook" pitchFamily="18" charset="0"/>
            </a:endParaRPr>
          </a:p>
          <a:p>
            <a:pPr algn="ctr"/>
            <a:r>
              <a:rPr lang="kk-KZ" sz="2000" b="1" dirty="0">
                <a:latin typeface="Century Schoolbook" pitchFamily="18" charset="0"/>
              </a:rPr>
              <a:t>тапқырлыққа,</a:t>
            </a:r>
          </a:p>
          <a:p>
            <a:pPr algn="ctr"/>
            <a:r>
              <a:rPr lang="kk-KZ" sz="2000" b="1" dirty="0">
                <a:latin typeface="Century Schoolbook" pitchFamily="18" charset="0"/>
              </a:rPr>
              <a:t>жылдам ойлауға,</a:t>
            </a:r>
          </a:p>
          <a:p>
            <a:pPr algn="ctr"/>
            <a:r>
              <a:rPr lang="kk-KZ" sz="2000" b="1" dirty="0">
                <a:latin typeface="Century Schoolbook" pitchFamily="18" charset="0"/>
              </a:rPr>
              <a:t>ойын қорыта </a:t>
            </a:r>
          </a:p>
          <a:p>
            <a:pPr algn="ctr"/>
            <a:r>
              <a:rPr lang="kk-KZ" sz="2000" b="1" dirty="0">
                <a:latin typeface="Century Schoolbook" pitchFamily="18" charset="0"/>
              </a:rPr>
              <a:t>білуге </a:t>
            </a:r>
          </a:p>
          <a:p>
            <a:pPr algn="ctr"/>
            <a:r>
              <a:rPr lang="kk-KZ" sz="2000" b="1" dirty="0" smtClean="0">
                <a:latin typeface="Century Schoolbook" pitchFamily="18" charset="0"/>
              </a:rPr>
              <a:t>үйрету.</a:t>
            </a:r>
            <a:endParaRPr lang="ru-RU" sz="2000" b="1" dirty="0">
              <a:latin typeface="Century Schoolbook" pitchFamily="18" charset="0"/>
            </a:endParaRPr>
          </a:p>
        </p:txBody>
      </p:sp>
      <p:pic>
        <p:nvPicPr>
          <p:cNvPr id="4105" name="Picture 10" descr="C:\Documents and Settings\Loner\Мои документы\Мои рисунки\B_Fly04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14287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 descr="C:\Documents and Settings\Loner\Мои документы\Мои рисунки\B_Fly04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0" y="6143625"/>
            <a:ext cx="14287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0" descr="C:\Documents and Settings\Loner\Мои документы\Мои рисунки\B_Fly04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5929313"/>
            <a:ext cx="14287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0" descr="C:\Documents and Settings\Loner\Мои документы\Мои рисунки\B_Fly04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142875"/>
            <a:ext cx="14287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8143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FF"/>
            </a:gs>
            <a:gs pos="50000">
              <a:srgbClr val="FF0066"/>
            </a:gs>
            <a:gs pos="100000">
              <a:srgbClr val="00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4"/>
          <p:cNvSpPr>
            <a:spLocks noChangeArrowheads="1" noChangeShapeType="1" noTextEdit="1"/>
          </p:cNvSpPr>
          <p:nvPr/>
        </p:nvSpPr>
        <p:spPr bwMode="auto">
          <a:xfrm>
            <a:off x="900113" y="908050"/>
            <a:ext cx="7343775" cy="936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 dirty="0" err="1">
                <a:solidFill>
                  <a:srgbClr val="FFFF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Психологиялық</a:t>
            </a:r>
            <a:r>
              <a:rPr lang="ru-RU" sz="3600" b="1" kern="10" spc="720" dirty="0">
                <a:solidFill>
                  <a:srgbClr val="FFFF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</a:t>
            </a:r>
            <a:r>
              <a:rPr lang="ru-RU" sz="3600" b="1" kern="10" spc="720" dirty="0" err="1" smtClean="0">
                <a:solidFill>
                  <a:srgbClr val="FFFF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дайындық</a:t>
            </a:r>
            <a:endParaRPr lang="ru-RU" sz="3600" b="1" kern="10" spc="720" dirty="0" smtClean="0">
              <a:solidFill>
                <a:srgbClr val="FFFF00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kk-KZ" sz="3600" b="1" kern="10" spc="720" dirty="0" smtClean="0">
                <a:solidFill>
                  <a:srgbClr val="FFFF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Шаттық шеңбері</a:t>
            </a:r>
            <a:endParaRPr lang="ru-RU" sz="3600" b="1" kern="10" spc="720" dirty="0">
              <a:solidFill>
                <a:srgbClr val="FFFF00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123" name="Oval 8"/>
          <p:cNvSpPr>
            <a:spLocks noChangeArrowheads="1"/>
          </p:cNvSpPr>
          <p:nvPr/>
        </p:nvSpPr>
        <p:spPr bwMode="auto">
          <a:xfrm>
            <a:off x="1116013" y="1916113"/>
            <a:ext cx="7054850" cy="43211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4" name="WordArt 10"/>
          <p:cNvSpPr>
            <a:spLocks noChangeArrowheads="1" noChangeShapeType="1" noTextEdit="1"/>
          </p:cNvSpPr>
          <p:nvPr/>
        </p:nvSpPr>
        <p:spPr bwMode="auto">
          <a:xfrm>
            <a:off x="1835150" y="2781300"/>
            <a:ext cx="5856288" cy="23764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4000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Қайырлы</a:t>
            </a:r>
            <a:r>
              <a:rPr lang="ru-RU" sz="4000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4000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таң</a:t>
            </a:r>
            <a:r>
              <a:rPr lang="ru-RU" sz="4000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ru-RU" sz="4000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ұстазым</a:t>
            </a:r>
            <a:r>
              <a:rPr lang="ru-RU" sz="4000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,</a:t>
            </a:r>
          </a:p>
          <a:p>
            <a:pPr algn="ctr"/>
            <a:r>
              <a:rPr lang="kk-KZ" sz="4000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Қайырлы таң,достарым.</a:t>
            </a:r>
          </a:p>
          <a:p>
            <a:pPr algn="ctr"/>
            <a:r>
              <a:rPr lang="kk-KZ" sz="4000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Кел шеңберге тұрайық,</a:t>
            </a:r>
          </a:p>
          <a:p>
            <a:pPr algn="ctr"/>
            <a:r>
              <a:rPr lang="kk-KZ" sz="4000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4000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Ж</a:t>
            </a:r>
            <a:r>
              <a:rPr lang="ru-RU" sz="4000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ылулық</a:t>
            </a:r>
            <a:r>
              <a:rPr lang="ru-RU" sz="4000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4000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сыйлайық</a:t>
            </a:r>
            <a:r>
              <a:rPr lang="ru-RU" sz="4000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  <a:endParaRPr lang="ru-RU" sz="4000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5125" name="Рисунок 66" descr="09 (1)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76913"/>
            <a:ext cx="161925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Рисунок 66" descr="09 (1)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776913"/>
            <a:ext cx="161925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Рисунок 66" descr="09 (1)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0"/>
            <a:ext cx="161925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Рисунок 66" descr="09 (1)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25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82"/>
    </mc:Choice>
    <mc:Fallback>
      <p:transition spd="slow" advTm="7882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99FF"/>
            </a:gs>
            <a:gs pos="50000">
              <a:schemeClr val="bg1"/>
            </a:gs>
            <a:gs pos="100000">
              <a:srgbClr val="CC9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2"/>
          <p:cNvSpPr>
            <a:spLocks noChangeArrowheads="1" noChangeShapeType="1" noTextEdit="1"/>
          </p:cNvSpPr>
          <p:nvPr/>
        </p:nvSpPr>
        <p:spPr bwMode="auto">
          <a:xfrm>
            <a:off x="714375" y="1500188"/>
            <a:ext cx="7715250" cy="364331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Қызығушылықты ояту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32138" y="549275"/>
            <a:ext cx="2305050" cy="9350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6+4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76600" y="3644900"/>
            <a:ext cx="2159000" cy="785813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9+1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9" name="Прямоугольник 6"/>
          <p:cNvSpPr>
            <a:spLocks noChangeArrowheads="1"/>
          </p:cNvSpPr>
          <p:nvPr/>
        </p:nvSpPr>
        <p:spPr bwMode="auto">
          <a:xfrm>
            <a:off x="6516688" y="4724400"/>
            <a:ext cx="1766887" cy="1081088"/>
          </a:xfrm>
          <a:prstGeom prst="rect">
            <a:avLst/>
          </a:prstGeom>
          <a:solidFill>
            <a:srgbClr val="00FFFF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kk-KZ" sz="4000" b="1" dirty="0" smtClean="0">
                <a:latin typeface="Times New Roman" pitchFamily="18" charset="0"/>
                <a:cs typeface="Times New Roman" pitchFamily="18" charset="0"/>
              </a:rPr>
              <a:t>8+2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68313" y="333375"/>
            <a:ext cx="2159000" cy="12239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kk-KZ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+9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1" name="Овал 11"/>
          <p:cNvSpPr>
            <a:spLocks noChangeArrowheads="1"/>
          </p:cNvSpPr>
          <p:nvPr/>
        </p:nvSpPr>
        <p:spPr bwMode="auto">
          <a:xfrm>
            <a:off x="5867400" y="2420938"/>
            <a:ext cx="2520950" cy="1000125"/>
          </a:xfrm>
          <a:prstGeom prst="ellipse">
            <a:avLst/>
          </a:prstGeom>
          <a:solidFill>
            <a:srgbClr val="CC990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7+3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95288" y="4941888"/>
            <a:ext cx="2232025" cy="1000125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kk-KZ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3" name="Равнобедренный треугольник 16"/>
          <p:cNvSpPr>
            <a:spLocks noChangeArrowheads="1"/>
          </p:cNvSpPr>
          <p:nvPr/>
        </p:nvSpPr>
        <p:spPr bwMode="auto">
          <a:xfrm>
            <a:off x="6156325" y="404813"/>
            <a:ext cx="2663825" cy="1417637"/>
          </a:xfrm>
          <a:prstGeom prst="triangle">
            <a:avLst>
              <a:gd name="adj" fmla="val 50000"/>
            </a:avLst>
          </a:prstGeom>
          <a:solidFill>
            <a:srgbClr val="80800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kk-KZ" sz="32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+5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4" name="Равнобедренный треугольник 17"/>
          <p:cNvSpPr>
            <a:spLocks noChangeArrowheads="1"/>
          </p:cNvSpPr>
          <p:nvPr/>
        </p:nvSpPr>
        <p:spPr bwMode="auto">
          <a:xfrm>
            <a:off x="611188" y="1844675"/>
            <a:ext cx="3024187" cy="1295400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kk-KZ" sz="32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Равнобедренный треугольник 20"/>
          <p:cNvSpPr/>
          <p:nvPr/>
        </p:nvSpPr>
        <p:spPr>
          <a:xfrm>
            <a:off x="3132138" y="5157788"/>
            <a:ext cx="2500312" cy="1000125"/>
          </a:xfrm>
          <a:prstGeom prst="triangle">
            <a:avLst/>
          </a:prstGeom>
          <a:solidFill>
            <a:srgbClr val="FF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k-KZ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10+0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6" name="Rectangle 28"/>
          <p:cNvSpPr>
            <a:spLocks noChangeArrowheads="1"/>
          </p:cNvSpPr>
          <p:nvPr/>
        </p:nvSpPr>
        <p:spPr bwMode="auto">
          <a:xfrm>
            <a:off x="0" y="19510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57" name="Rectangle 31"/>
          <p:cNvSpPr>
            <a:spLocks noChangeArrowheads="1"/>
          </p:cNvSpPr>
          <p:nvPr/>
        </p:nvSpPr>
        <p:spPr bwMode="auto">
          <a:xfrm>
            <a:off x="0" y="1773238"/>
            <a:ext cx="1841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ru-RU" sz="1100"/>
              <a:t/>
            </a:r>
            <a:br>
              <a:rPr lang="ru-RU" sz="1100"/>
            </a:br>
            <a:endParaRPr lang="ru-RU"/>
          </a:p>
          <a:p>
            <a:pPr eaLnBrk="0" hangingPunct="0"/>
            <a:endParaRPr lang="ru-RU"/>
          </a:p>
        </p:txBody>
      </p:sp>
      <p:sp>
        <p:nvSpPr>
          <p:cNvPr id="6158" name="Rectangle 32"/>
          <p:cNvSpPr>
            <a:spLocks noChangeArrowheads="1"/>
          </p:cNvSpPr>
          <p:nvPr/>
        </p:nvSpPr>
        <p:spPr bwMode="auto">
          <a:xfrm>
            <a:off x="57150" y="3148013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  <a:p>
            <a:pPr eaLnBrk="0" hangingPunct="0"/>
            <a:endParaRPr lang="ru-RU"/>
          </a:p>
        </p:txBody>
      </p:sp>
      <p:sp>
        <p:nvSpPr>
          <p:cNvPr id="6159" name="Rectangle 33"/>
          <p:cNvSpPr>
            <a:spLocks noChangeArrowheads="1"/>
          </p:cNvSpPr>
          <p:nvPr/>
        </p:nvSpPr>
        <p:spPr bwMode="auto">
          <a:xfrm>
            <a:off x="57150" y="3789363"/>
            <a:ext cx="408305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tabLst>
                <a:tab pos="3898900" algn="l"/>
              </a:tabLst>
            </a:pPr>
            <a:endParaRPr lang="kk-KZ" sz="1400"/>
          </a:p>
          <a:p>
            <a:pPr eaLnBrk="0" hangingPunct="0">
              <a:tabLst>
                <a:tab pos="3898900" algn="l"/>
              </a:tabLst>
            </a:pPr>
            <a:r>
              <a:rPr lang="kk-KZ" sz="1400"/>
              <a:t>	</a:t>
            </a:r>
            <a:endParaRPr lang="ru-RU" sz="1100"/>
          </a:p>
          <a:p>
            <a:pPr eaLnBrk="0" hangingPunct="0">
              <a:tabLst>
                <a:tab pos="3898900" algn="l"/>
              </a:tabLst>
            </a:pPr>
            <a:r>
              <a:rPr lang="kk-KZ" sz="1400">
                <a:cs typeface="Times New Roman" pitchFamily="18" charset="0"/>
              </a:rPr>
              <a:t>	</a:t>
            </a:r>
            <a:endParaRPr lang="kk-KZ"/>
          </a:p>
        </p:txBody>
      </p:sp>
      <p:sp>
        <p:nvSpPr>
          <p:cNvPr id="6160" name="Rectangle 44"/>
          <p:cNvSpPr>
            <a:spLocks noChangeArrowheads="1"/>
          </p:cNvSpPr>
          <p:nvPr/>
        </p:nvSpPr>
        <p:spPr bwMode="auto">
          <a:xfrm>
            <a:off x="57150" y="3148013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  <a:p>
            <a:pPr eaLnBrk="0" hangingPunct="0"/>
            <a:endParaRPr lang="ru-RU"/>
          </a:p>
        </p:txBody>
      </p:sp>
      <p:sp>
        <p:nvSpPr>
          <p:cNvPr id="6161" name="Rectangle 45"/>
          <p:cNvSpPr>
            <a:spLocks noChangeArrowheads="1"/>
          </p:cNvSpPr>
          <p:nvPr/>
        </p:nvSpPr>
        <p:spPr bwMode="auto">
          <a:xfrm>
            <a:off x="57150" y="3789363"/>
            <a:ext cx="408305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tabLst>
                <a:tab pos="3898900" algn="l"/>
              </a:tabLst>
            </a:pPr>
            <a:endParaRPr lang="kk-KZ" sz="1400"/>
          </a:p>
          <a:p>
            <a:pPr eaLnBrk="0" hangingPunct="0">
              <a:tabLst>
                <a:tab pos="3898900" algn="l"/>
              </a:tabLst>
            </a:pPr>
            <a:r>
              <a:rPr lang="kk-KZ" sz="1400"/>
              <a:t>	</a:t>
            </a:r>
            <a:endParaRPr lang="ru-RU" sz="1100"/>
          </a:p>
          <a:p>
            <a:pPr eaLnBrk="0" hangingPunct="0">
              <a:tabLst>
                <a:tab pos="3898900" algn="l"/>
              </a:tabLst>
            </a:pPr>
            <a:r>
              <a:rPr lang="kk-KZ" sz="1400">
                <a:cs typeface="Times New Roman" pitchFamily="18" charset="0"/>
              </a:rPr>
              <a:t>	</a:t>
            </a:r>
            <a:endParaRPr lang="kk-KZ"/>
          </a:p>
        </p:txBody>
      </p:sp>
      <p:sp>
        <p:nvSpPr>
          <p:cNvPr id="56338" name="AutoShape 18"/>
          <p:cNvSpPr>
            <a:spLocks noChangeArrowheads="1"/>
          </p:cNvSpPr>
          <p:nvPr/>
        </p:nvSpPr>
        <p:spPr bwMode="auto">
          <a:xfrm>
            <a:off x="5003800" y="5229225"/>
            <a:ext cx="1439863" cy="1223963"/>
          </a:xfrm>
          <a:prstGeom prst="irregularSeal1">
            <a:avLst/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sz="2400" b="1" dirty="0"/>
          </a:p>
        </p:txBody>
      </p:sp>
      <p:sp>
        <p:nvSpPr>
          <p:cNvPr id="56339" name="AutoShape 19"/>
          <p:cNvSpPr>
            <a:spLocks noChangeArrowheads="1"/>
          </p:cNvSpPr>
          <p:nvPr/>
        </p:nvSpPr>
        <p:spPr bwMode="auto">
          <a:xfrm>
            <a:off x="5148263" y="3500438"/>
            <a:ext cx="1655762" cy="1223962"/>
          </a:xfrm>
          <a:prstGeom prst="irregularSeal1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sz="2400" b="1" dirty="0"/>
          </a:p>
        </p:txBody>
      </p:sp>
      <p:sp>
        <p:nvSpPr>
          <p:cNvPr id="56340" name="AutoShape 20"/>
          <p:cNvSpPr>
            <a:spLocks noChangeArrowheads="1"/>
          </p:cNvSpPr>
          <p:nvPr/>
        </p:nvSpPr>
        <p:spPr bwMode="auto">
          <a:xfrm>
            <a:off x="2771775" y="2133600"/>
            <a:ext cx="1728788" cy="1223963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sz="2400" b="1" dirty="0"/>
          </a:p>
        </p:txBody>
      </p:sp>
      <p:sp>
        <p:nvSpPr>
          <p:cNvPr id="56341" name="AutoShape 21"/>
          <p:cNvSpPr>
            <a:spLocks noChangeArrowheads="1"/>
          </p:cNvSpPr>
          <p:nvPr/>
        </p:nvSpPr>
        <p:spPr bwMode="auto">
          <a:xfrm>
            <a:off x="2124075" y="4652963"/>
            <a:ext cx="1152525" cy="1223962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sz="2400" b="1" dirty="0"/>
          </a:p>
        </p:txBody>
      </p:sp>
      <p:sp>
        <p:nvSpPr>
          <p:cNvPr id="56342" name="AutoShape 22"/>
          <p:cNvSpPr>
            <a:spLocks noChangeArrowheads="1"/>
          </p:cNvSpPr>
          <p:nvPr/>
        </p:nvSpPr>
        <p:spPr bwMode="auto">
          <a:xfrm>
            <a:off x="2051050" y="404813"/>
            <a:ext cx="1079500" cy="1223962"/>
          </a:xfrm>
          <a:prstGeom prst="irregularSeal1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sz="2400" b="1" dirty="0"/>
          </a:p>
        </p:txBody>
      </p:sp>
      <p:sp>
        <p:nvSpPr>
          <p:cNvPr id="56343" name="AutoShape 23"/>
          <p:cNvSpPr>
            <a:spLocks noChangeArrowheads="1"/>
          </p:cNvSpPr>
          <p:nvPr/>
        </p:nvSpPr>
        <p:spPr bwMode="auto">
          <a:xfrm>
            <a:off x="5148263" y="549275"/>
            <a:ext cx="1223962" cy="1223963"/>
          </a:xfrm>
          <a:prstGeom prst="irregularSeal1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sz="2400" b="1" dirty="0"/>
          </a:p>
        </p:txBody>
      </p:sp>
      <p:sp>
        <p:nvSpPr>
          <p:cNvPr id="56344" name="AutoShape 24"/>
          <p:cNvSpPr>
            <a:spLocks noChangeArrowheads="1"/>
          </p:cNvSpPr>
          <p:nvPr/>
        </p:nvSpPr>
        <p:spPr bwMode="auto">
          <a:xfrm>
            <a:off x="8027988" y="620713"/>
            <a:ext cx="1116012" cy="1223962"/>
          </a:xfrm>
          <a:prstGeom prst="irregularSeal1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sz="2400" b="1" dirty="0"/>
          </a:p>
        </p:txBody>
      </p:sp>
      <p:sp>
        <p:nvSpPr>
          <p:cNvPr id="56345" name="AutoShape 25"/>
          <p:cNvSpPr>
            <a:spLocks noChangeArrowheads="1"/>
          </p:cNvSpPr>
          <p:nvPr/>
        </p:nvSpPr>
        <p:spPr bwMode="auto">
          <a:xfrm>
            <a:off x="7740650" y="2420938"/>
            <a:ext cx="1152525" cy="1223962"/>
          </a:xfrm>
          <a:prstGeom prst="irregularSeal1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sz="2400" b="1" dirty="0"/>
          </a:p>
        </p:txBody>
      </p:sp>
      <p:sp>
        <p:nvSpPr>
          <p:cNvPr id="56346" name="AutoShape 26"/>
          <p:cNvSpPr>
            <a:spLocks noChangeArrowheads="1"/>
          </p:cNvSpPr>
          <p:nvPr/>
        </p:nvSpPr>
        <p:spPr bwMode="auto">
          <a:xfrm>
            <a:off x="7956550" y="4652963"/>
            <a:ext cx="1187450" cy="1223962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sz="2400" b="1" dirty="0"/>
          </a:p>
        </p:txBody>
      </p:sp>
    </p:spTree>
    <p:custDataLst>
      <p:tags r:id="rId1"/>
    </p:custDataLst>
  </p:cSld>
  <p:clrMapOvr>
    <a:masterClrMapping/>
  </p:clrMapOvr>
  <p:transition spd="med" advTm="21076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6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6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6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6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56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56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56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56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56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8" grpId="0" animBg="1"/>
      <p:bldP spid="56339" grpId="0" animBg="1"/>
      <p:bldP spid="56340" grpId="0" animBg="1"/>
      <p:bldP spid="56341" grpId="0" animBg="1"/>
      <p:bldP spid="56342" grpId="0" animBg="1"/>
      <p:bldP spid="56343" grpId="0" animBg="1"/>
      <p:bldP spid="56344" grpId="0" animBg="1"/>
      <p:bldP spid="56345" grpId="0" animBg="1"/>
      <p:bldP spid="563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99FF"/>
            </a:gs>
            <a:gs pos="50000">
              <a:schemeClr val="bg1"/>
            </a:gs>
            <a:gs pos="100000">
              <a:srgbClr val="CC9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467544" y="116791"/>
            <a:ext cx="8215313" cy="667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342900" indent="-342900">
              <a:buFontTx/>
              <a:buChar char="•"/>
              <a:tabLst>
                <a:tab pos="712788" algn="l"/>
              </a:tabLst>
            </a:pPr>
            <a:r>
              <a:rPr lang="kk-KZ" sz="2800" b="1" i="1" dirty="0" smtClean="0">
                <a:latin typeface="Times New Roman" pitchFamily="18" charset="0"/>
              </a:rPr>
              <a:t>1 дегенім – білім,білім жарық күнің </a:t>
            </a:r>
            <a:endParaRPr lang="kk-KZ" sz="2800" b="1" i="1" dirty="0">
              <a:latin typeface="Times New Roman" pitchFamily="18" charset="0"/>
            </a:endParaRPr>
          </a:p>
          <a:p>
            <a:pPr marL="342900" indent="-342900">
              <a:buFontTx/>
              <a:buChar char="•"/>
              <a:tabLst>
                <a:tab pos="712788" algn="l"/>
              </a:tabLst>
            </a:pPr>
            <a:r>
              <a:rPr lang="kk-KZ" sz="2800" b="1" i="1" dirty="0" smtClean="0">
                <a:latin typeface="Times New Roman" pitchFamily="18" charset="0"/>
              </a:rPr>
              <a:t>2 дегенім – еңбек ,еңбек бәрін жеңбек .</a:t>
            </a:r>
            <a:endParaRPr lang="kk-KZ" sz="2800" b="1" i="1" dirty="0">
              <a:latin typeface="Times New Roman" pitchFamily="18" charset="0"/>
            </a:endParaRPr>
          </a:p>
          <a:p>
            <a:pPr marL="342900" indent="-342900">
              <a:buFontTx/>
              <a:buChar char="•"/>
              <a:tabLst>
                <a:tab pos="712788" algn="l"/>
              </a:tabLst>
            </a:pPr>
            <a:r>
              <a:rPr lang="kk-KZ" sz="2800" b="1" i="1" dirty="0" smtClean="0">
                <a:latin typeface="Times New Roman" pitchFamily="18" charset="0"/>
              </a:rPr>
              <a:t>3 дегенім – үміт, үмітсіз жоқ жігіт.</a:t>
            </a:r>
            <a:endParaRPr lang="kk-KZ" sz="2800" b="1" i="1" dirty="0">
              <a:latin typeface="Times New Roman" pitchFamily="18" charset="0"/>
            </a:endParaRPr>
          </a:p>
          <a:p>
            <a:pPr marL="342900" indent="-342900">
              <a:buFontTx/>
              <a:buChar char="•"/>
              <a:tabLst>
                <a:tab pos="712788" algn="l"/>
              </a:tabLst>
            </a:pPr>
            <a:r>
              <a:rPr lang="kk-KZ" sz="2800" b="1" i="1" dirty="0" smtClean="0">
                <a:latin typeface="Times New Roman" pitchFamily="18" charset="0"/>
              </a:rPr>
              <a:t>4 дегенім - талап ,талмайтұғын қанат . </a:t>
            </a:r>
            <a:endParaRPr lang="kk-KZ" sz="2800" b="1" i="1" dirty="0">
              <a:latin typeface="Times New Roman" pitchFamily="18" charset="0"/>
            </a:endParaRPr>
          </a:p>
          <a:p>
            <a:pPr>
              <a:tabLst>
                <a:tab pos="712788" algn="l"/>
              </a:tabLst>
            </a:pPr>
            <a:r>
              <a:rPr lang="kk-KZ" sz="4800" b="1" i="1" dirty="0" smtClean="0">
                <a:latin typeface="Times New Roman" pitchFamily="18" charset="0"/>
              </a:rPr>
              <a:t>.</a:t>
            </a:r>
            <a:r>
              <a:rPr lang="kk-KZ" sz="2800" b="1" i="1" dirty="0" smtClean="0">
                <a:latin typeface="Times New Roman" pitchFamily="18" charset="0"/>
              </a:rPr>
              <a:t>5 дегенім – бірлік ,бірліксіз жоқ тірлік.</a:t>
            </a:r>
          </a:p>
          <a:p>
            <a:pPr>
              <a:tabLst>
                <a:tab pos="712788" algn="l"/>
              </a:tabLst>
            </a:pPr>
            <a:r>
              <a:rPr lang="kk-KZ" sz="4800" b="1" i="1" dirty="0" smtClean="0">
                <a:latin typeface="Times New Roman" pitchFamily="18" charset="0"/>
              </a:rPr>
              <a:t>.</a:t>
            </a:r>
            <a:r>
              <a:rPr lang="kk-KZ" sz="2800" b="1" i="1" dirty="0" smtClean="0">
                <a:latin typeface="Times New Roman" pitchFamily="18" charset="0"/>
              </a:rPr>
              <a:t>6 дегенім – ақыл ,құп алғаның мақұл.</a:t>
            </a:r>
          </a:p>
          <a:p>
            <a:pPr>
              <a:tabLst>
                <a:tab pos="712788" algn="l"/>
              </a:tabLst>
            </a:pPr>
            <a:r>
              <a:rPr lang="kk-KZ" sz="4800" b="1" i="1" dirty="0" smtClean="0">
                <a:latin typeface="Times New Roman" pitchFamily="18" charset="0"/>
              </a:rPr>
              <a:t>.</a:t>
            </a:r>
            <a:r>
              <a:rPr lang="kk-KZ" sz="2800" b="1" i="1" dirty="0" smtClean="0">
                <a:latin typeface="Times New Roman" pitchFamily="18" charset="0"/>
              </a:rPr>
              <a:t>7 дегенім – жеңіс, жолым болсын деңіз. </a:t>
            </a:r>
          </a:p>
          <a:p>
            <a:pPr>
              <a:tabLst>
                <a:tab pos="712788" algn="l"/>
              </a:tabLst>
            </a:pPr>
            <a:r>
              <a:rPr lang="kk-KZ" sz="4800" b="1" i="1" dirty="0" smtClean="0">
                <a:latin typeface="Times New Roman" pitchFamily="18" charset="0"/>
              </a:rPr>
              <a:t>.</a:t>
            </a:r>
            <a:r>
              <a:rPr lang="kk-KZ" sz="2800" b="1" i="1" dirty="0" smtClean="0">
                <a:latin typeface="Times New Roman" pitchFamily="18" charset="0"/>
              </a:rPr>
              <a:t>8 дегенім – сабыр, арманың болар қабыл.</a:t>
            </a:r>
          </a:p>
          <a:p>
            <a:pPr>
              <a:tabLst>
                <a:tab pos="712788" algn="l"/>
              </a:tabLst>
            </a:pPr>
            <a:r>
              <a:rPr lang="kk-KZ" sz="4800" b="1" i="1" dirty="0" smtClean="0">
                <a:latin typeface="Times New Roman" pitchFamily="18" charset="0"/>
              </a:rPr>
              <a:t>.</a:t>
            </a:r>
            <a:r>
              <a:rPr lang="kk-KZ" sz="2800" b="1" i="1" dirty="0" smtClean="0">
                <a:latin typeface="Times New Roman" pitchFamily="18" charset="0"/>
              </a:rPr>
              <a:t>9 дегенім – тоқтам,сақ болғайсың балам,тілсіз жауың оттан.</a:t>
            </a:r>
          </a:p>
          <a:p>
            <a:pPr>
              <a:tabLst>
                <a:tab pos="712788" algn="l"/>
              </a:tabLst>
            </a:pPr>
            <a:r>
              <a:rPr lang="kk-KZ" sz="4800" b="1" i="1" dirty="0" smtClean="0">
                <a:latin typeface="Times New Roman" pitchFamily="18" charset="0"/>
              </a:rPr>
              <a:t>.</a:t>
            </a:r>
            <a:r>
              <a:rPr lang="kk-KZ" sz="2800" b="1" i="1" dirty="0" smtClean="0">
                <a:latin typeface="Times New Roman" pitchFamily="18" charset="0"/>
              </a:rPr>
              <a:t>10 дегенім – оқу, білгеніңді балам ,көңіліңе тоқу.</a:t>
            </a:r>
            <a:endParaRPr lang="kk-KZ" sz="2800" b="1" i="1" dirty="0">
              <a:latin typeface="Times New Roman" pitchFamily="18" charset="0"/>
            </a:endParaRPr>
          </a:p>
        </p:txBody>
      </p:sp>
      <p:sp>
        <p:nvSpPr>
          <p:cNvPr id="7171" name="WordArt 2"/>
          <p:cNvSpPr>
            <a:spLocks noChangeArrowheads="1" noChangeShapeType="1" noTextEdit="1"/>
          </p:cNvSpPr>
          <p:nvPr/>
        </p:nvSpPr>
        <p:spPr bwMode="auto">
          <a:xfrm>
            <a:off x="498942" y="116791"/>
            <a:ext cx="7715250" cy="6862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009"/>
              </a:avLst>
            </a:prstTxWarp>
          </a:bodyPr>
          <a:lstStyle/>
          <a:p>
            <a:pPr algn="ctr"/>
            <a:r>
              <a:rPr lang="kk-KZ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санамақ</a:t>
            </a:r>
            <a:endParaRPr lang="ru-RU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7348" name="AutoShape 4"/>
          <p:cNvSpPr>
            <a:spLocks noChangeArrowheads="1"/>
          </p:cNvSpPr>
          <p:nvPr/>
        </p:nvSpPr>
        <p:spPr bwMode="auto">
          <a:xfrm>
            <a:off x="9396536" y="692150"/>
            <a:ext cx="1042988" cy="865187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kk-KZ" sz="2400" b="1" dirty="0" smtClean="0"/>
              <a:t>.</a:t>
            </a:r>
            <a:endParaRPr lang="ru-RU" sz="2400" b="1" dirty="0"/>
          </a:p>
        </p:txBody>
      </p:sp>
      <p:sp>
        <p:nvSpPr>
          <p:cNvPr id="57349" name="AutoShape 5"/>
          <p:cNvSpPr>
            <a:spLocks noChangeArrowheads="1"/>
          </p:cNvSpPr>
          <p:nvPr/>
        </p:nvSpPr>
        <p:spPr bwMode="auto">
          <a:xfrm>
            <a:off x="9397668" y="1963449"/>
            <a:ext cx="1042988" cy="936625"/>
          </a:xfrm>
          <a:prstGeom prst="smileyFace">
            <a:avLst>
              <a:gd name="adj" fmla="val 4653"/>
            </a:avLst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kk-KZ" sz="2400" b="1" dirty="0" smtClean="0"/>
              <a:t>..</a:t>
            </a:r>
            <a:endParaRPr lang="ru-RU" sz="2400" b="1" dirty="0"/>
          </a:p>
        </p:txBody>
      </p:sp>
      <p:sp>
        <p:nvSpPr>
          <p:cNvPr id="57350" name="AutoShape 6"/>
          <p:cNvSpPr>
            <a:spLocks noChangeArrowheads="1"/>
          </p:cNvSpPr>
          <p:nvPr/>
        </p:nvSpPr>
        <p:spPr bwMode="auto">
          <a:xfrm>
            <a:off x="9396536" y="3116255"/>
            <a:ext cx="1042988" cy="865188"/>
          </a:xfrm>
          <a:prstGeom prst="smileyFace">
            <a:avLst>
              <a:gd name="adj" fmla="val 4653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kk-KZ" sz="2400" b="1" dirty="0"/>
              <a:t>.</a:t>
            </a:r>
            <a:endParaRPr lang="ru-RU" sz="2400" b="1" dirty="0"/>
          </a:p>
        </p:txBody>
      </p:sp>
      <p:sp>
        <p:nvSpPr>
          <p:cNvPr id="57351" name="AutoShape 7"/>
          <p:cNvSpPr>
            <a:spLocks noChangeArrowheads="1"/>
          </p:cNvSpPr>
          <p:nvPr/>
        </p:nvSpPr>
        <p:spPr bwMode="auto">
          <a:xfrm>
            <a:off x="9450872" y="4330941"/>
            <a:ext cx="1042988" cy="935038"/>
          </a:xfrm>
          <a:prstGeom prst="smileyFace">
            <a:avLst>
              <a:gd name="adj" fmla="val 4653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kk-KZ" sz="2400" dirty="0" smtClean="0"/>
              <a:t>..</a:t>
            </a:r>
            <a:endParaRPr lang="ru-RU" sz="2400" dirty="0"/>
          </a:p>
        </p:txBody>
      </p:sp>
      <p:sp>
        <p:nvSpPr>
          <p:cNvPr id="57352" name="AutoShape 8"/>
          <p:cNvSpPr>
            <a:spLocks noChangeArrowheads="1"/>
          </p:cNvSpPr>
          <p:nvPr/>
        </p:nvSpPr>
        <p:spPr bwMode="auto">
          <a:xfrm>
            <a:off x="9756576" y="5619134"/>
            <a:ext cx="1007485" cy="1016289"/>
          </a:xfrm>
          <a:prstGeom prst="smileyFace">
            <a:avLst>
              <a:gd name="adj" fmla="val 4653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kk-KZ" sz="2400" b="1" dirty="0"/>
              <a:t>.</a:t>
            </a:r>
            <a:endParaRPr lang="ru-RU" sz="2400" b="1" dirty="0"/>
          </a:p>
        </p:txBody>
      </p:sp>
    </p:spTree>
    <p:custDataLst>
      <p:tags r:id="rId1"/>
    </p:custDataLst>
  </p:cSld>
  <p:clrMapOvr>
    <a:masterClrMapping/>
  </p:clrMapOvr>
  <p:transition spd="med" advTm="31487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 animBg="1"/>
      <p:bldP spid="57349" grpId="0" animBg="1"/>
      <p:bldP spid="57350" grpId="0" animBg="1"/>
      <p:bldP spid="57351" grpId="0" animBg="1"/>
      <p:bldP spid="573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99FF"/>
            </a:gs>
            <a:gs pos="50000">
              <a:schemeClr val="bg1"/>
            </a:gs>
            <a:gs pos="100000">
              <a:srgbClr val="CC9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2"/>
          <p:cNvSpPr>
            <a:spLocks noChangeArrowheads="1" noChangeShapeType="1" noTextEdit="1"/>
          </p:cNvSpPr>
          <p:nvPr/>
        </p:nvSpPr>
        <p:spPr bwMode="auto">
          <a:xfrm>
            <a:off x="827088" y="433388"/>
            <a:ext cx="7715250" cy="29241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endParaRPr lang="ru-RU" sz="36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8195" name="Rectangle 28"/>
          <p:cNvSpPr>
            <a:spLocks noChangeArrowheads="1"/>
          </p:cNvSpPr>
          <p:nvPr/>
        </p:nvSpPr>
        <p:spPr bwMode="auto">
          <a:xfrm>
            <a:off x="0" y="19510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196" name="Rectangle 31"/>
          <p:cNvSpPr>
            <a:spLocks noChangeArrowheads="1"/>
          </p:cNvSpPr>
          <p:nvPr/>
        </p:nvSpPr>
        <p:spPr bwMode="auto">
          <a:xfrm>
            <a:off x="0" y="1773238"/>
            <a:ext cx="1841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ru-RU" sz="1100"/>
              <a:t/>
            </a:r>
            <a:br>
              <a:rPr lang="ru-RU" sz="1100"/>
            </a:br>
            <a:endParaRPr lang="ru-RU"/>
          </a:p>
          <a:p>
            <a:pPr eaLnBrk="0" hangingPunct="0"/>
            <a:endParaRPr lang="ru-RU"/>
          </a:p>
        </p:txBody>
      </p:sp>
      <p:pic>
        <p:nvPicPr>
          <p:cNvPr id="8203" name="Picture 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3573463"/>
            <a:ext cx="2305050" cy="187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9" name="Picture 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963" y="3573463"/>
            <a:ext cx="2305050" cy="187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10" name="Text Box 48"/>
          <p:cNvSpPr txBox="1">
            <a:spLocks noChangeArrowheads="1"/>
          </p:cNvSpPr>
          <p:nvPr/>
        </p:nvSpPr>
        <p:spPr bwMode="auto">
          <a:xfrm>
            <a:off x="3981450" y="3860800"/>
            <a:ext cx="208915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kk-KZ" sz="2800" b="1" dirty="0">
              <a:latin typeface="Century Schoolbook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ru-RU" sz="2800" b="1" dirty="0">
              <a:latin typeface="Century Schoolbook" pitchFamily="18" charset="0"/>
            </a:endParaRPr>
          </a:p>
        </p:txBody>
      </p:sp>
      <p:sp>
        <p:nvSpPr>
          <p:cNvPr id="8212" name="Text Box 50"/>
          <p:cNvSpPr txBox="1">
            <a:spLocks noChangeArrowheads="1"/>
          </p:cNvSpPr>
          <p:nvPr/>
        </p:nvSpPr>
        <p:spPr bwMode="auto">
          <a:xfrm>
            <a:off x="4427538" y="4652963"/>
            <a:ext cx="2089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kk-KZ" sz="2800" b="1" dirty="0" smtClean="0">
                <a:latin typeface="Century Schoolbook" pitchFamily="18" charset="0"/>
              </a:rPr>
              <a:t>  </a:t>
            </a:r>
            <a:endParaRPr lang="ru-RU" sz="2800" b="1" dirty="0">
              <a:latin typeface="Century Schoolbook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88640"/>
            <a:ext cx="8075240" cy="5937523"/>
          </a:xfrm>
        </p:spPr>
        <p:txBody>
          <a:bodyPr/>
          <a:lstStyle/>
          <a:p>
            <a:pPr marL="0" indent="0">
              <a:buNone/>
            </a:pPr>
            <a:endParaRPr lang="kk-KZ" dirty="0" smtClean="0"/>
          </a:p>
          <a:p>
            <a:endParaRPr lang="kk-KZ" dirty="0"/>
          </a:p>
          <a:p>
            <a:endParaRPr lang="kk-KZ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kk-KZ" dirty="0" smtClean="0"/>
          </a:p>
          <a:p>
            <a:endParaRPr lang="kk-KZ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0" y="338020"/>
            <a:ext cx="8550275" cy="7771500"/>
          </a:xfrm>
          <a:prstGeom prst="rect">
            <a:avLst/>
          </a:prstGeom>
        </p:spPr>
      </p:pic>
    </p:spTree>
  </p:cSld>
  <p:clrMapOvr>
    <a:masterClrMapping/>
  </p:clrMapOvr>
  <p:transition spd="med" advTm="18435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848284"/>
              </a:clrFrom>
              <a:clrTo>
                <a:srgbClr val="84828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66CC"/>
              </a:gs>
              <a:gs pos="50000">
                <a:srgbClr val="FFFFFF"/>
              </a:gs>
              <a:gs pos="100000">
                <a:srgbClr val="FF66C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123728" y="2103899"/>
            <a:ext cx="5929312" cy="3079750"/>
          </a:xfrm>
          <a:prstGeom prst="rect">
            <a:avLst/>
          </a:prstGeom>
          <a:gradFill rotWithShape="1">
            <a:gsLst>
              <a:gs pos="0">
                <a:srgbClr val="66FFCC"/>
              </a:gs>
              <a:gs pos="50000">
                <a:srgbClr val="FFFFFF"/>
              </a:gs>
              <a:gs pos="100000">
                <a:srgbClr val="66FFC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3600" b="1" i="1" dirty="0">
              <a:solidFill>
                <a:srgbClr val="0000FF"/>
              </a:solidFill>
              <a:latin typeface="Century Schoolbook" pitchFamily="18" charset="0"/>
            </a:endParaRPr>
          </a:p>
          <a:p>
            <a:pPr algn="ctr"/>
            <a:r>
              <a:rPr lang="kk-KZ" sz="3600" b="1" i="1" dirty="0">
                <a:solidFill>
                  <a:srgbClr val="0000FF"/>
                </a:solidFill>
                <a:latin typeface="Century Schoolbook" pitchFamily="18" charset="0"/>
              </a:rPr>
              <a:t> </a:t>
            </a:r>
            <a:endParaRPr lang="kk-KZ" dirty="0">
              <a:solidFill>
                <a:srgbClr val="0000FF"/>
              </a:solidFill>
              <a:latin typeface="Century" pitchFamily="18" charset="0"/>
            </a:endParaRPr>
          </a:p>
          <a:p>
            <a:pPr algn="ctr"/>
            <a:endParaRPr lang="kk-KZ" dirty="0">
              <a:solidFill>
                <a:srgbClr val="0000FF"/>
              </a:solidFill>
              <a:latin typeface="Century" pitchFamily="18" charset="0"/>
            </a:endParaRPr>
          </a:p>
          <a:p>
            <a:pPr algn="ctr"/>
            <a:endParaRPr lang="kk-KZ" dirty="0">
              <a:solidFill>
                <a:srgbClr val="0000FF"/>
              </a:solidFill>
              <a:latin typeface="Century" pitchFamily="18" charset="0"/>
            </a:endParaRPr>
          </a:p>
          <a:p>
            <a:pPr algn="ctr"/>
            <a:endParaRPr lang="kk-KZ" dirty="0">
              <a:solidFill>
                <a:srgbClr val="0000FF"/>
              </a:solidFill>
              <a:latin typeface="Century" pitchFamily="18" charset="0"/>
            </a:endParaRPr>
          </a:p>
          <a:p>
            <a:pPr algn="ctr"/>
            <a:endParaRPr lang="kk-KZ" dirty="0">
              <a:solidFill>
                <a:srgbClr val="0000FF"/>
              </a:solidFill>
              <a:latin typeface="Century" pitchFamily="18" charset="0"/>
            </a:endParaRPr>
          </a:p>
          <a:p>
            <a:pPr algn="ctr"/>
            <a:endParaRPr lang="ru-RU" dirty="0">
              <a:solidFill>
                <a:srgbClr val="0000FF"/>
              </a:solidFill>
              <a:latin typeface="Century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830"/>
    </mc:Choice>
    <mc:Fallback>
      <p:transition spd="slow" advTm="98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2" descr="tempimage1212.tiff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1785938"/>
            <a:ext cx="7683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Рисунок 13" descr="tempimage1213.tiff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2465388"/>
            <a:ext cx="687388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Рисунок 16" descr="tempimage1216.tiff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1108075"/>
            <a:ext cx="8572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Рисунок 55" descr="1255112030_fon_nasekomye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Box 2"/>
          <p:cNvSpPr txBox="1">
            <a:spLocks noChangeArrowheads="1"/>
          </p:cNvSpPr>
          <p:nvPr/>
        </p:nvSpPr>
        <p:spPr bwMode="auto">
          <a:xfrm>
            <a:off x="1143000" y="214313"/>
            <a:ext cx="5426075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6429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6429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6429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6429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6429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 sz="3400" dirty="0">
              <a:solidFill>
                <a:srgbClr val="0000FF"/>
              </a:solidFill>
              <a:latin typeface="ARIAL CYR"/>
            </a:endParaRPr>
          </a:p>
        </p:txBody>
      </p:sp>
      <p:sp>
        <p:nvSpPr>
          <p:cNvPr id="10248" name="TextBox 10"/>
          <p:cNvSpPr txBox="1">
            <a:spLocks noChangeArrowheads="1"/>
          </p:cNvSpPr>
          <p:nvPr/>
        </p:nvSpPr>
        <p:spPr bwMode="auto">
          <a:xfrm>
            <a:off x="1166813" y="2166938"/>
            <a:ext cx="49053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6429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6429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6429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6429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6429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kk-KZ" sz="2400" dirty="0" smtClean="0">
                <a:solidFill>
                  <a:srgbClr val="0000FF"/>
                </a:solidFill>
                <a:latin typeface="ARIAL CYR"/>
              </a:rPr>
              <a:t>. </a:t>
            </a:r>
            <a:endParaRPr lang="ru-RU" sz="2400" dirty="0">
              <a:solidFill>
                <a:srgbClr val="0000FF"/>
              </a:solidFill>
              <a:latin typeface="ARIAL CYR"/>
            </a:endParaRPr>
          </a:p>
        </p:txBody>
      </p:sp>
      <p:sp>
        <p:nvSpPr>
          <p:cNvPr id="82" name="Полилиния 81"/>
          <p:cNvSpPr/>
          <p:nvPr/>
        </p:nvSpPr>
        <p:spPr>
          <a:xfrm>
            <a:off x="3803650" y="1731963"/>
            <a:ext cx="0" cy="53975"/>
          </a:xfrm>
          <a:custGeom>
            <a:avLst/>
            <a:gdLst/>
            <a:ahLst/>
            <a:cxnLst/>
            <a:rect l="0" t="0" r="0" b="0"/>
            <a:pathLst>
              <a:path w="1" h="76201">
                <a:moveTo>
                  <a:pt x="0" y="0"/>
                </a:moveTo>
                <a:lnTo>
                  <a:pt x="0" y="7620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3" name="Полилиния 82"/>
          <p:cNvSpPr/>
          <p:nvPr/>
        </p:nvSpPr>
        <p:spPr>
          <a:xfrm>
            <a:off x="3803650" y="1731963"/>
            <a:ext cx="0" cy="53975"/>
          </a:xfrm>
          <a:custGeom>
            <a:avLst/>
            <a:gdLst/>
            <a:ahLst/>
            <a:cxnLst/>
            <a:rect l="0" t="0" r="0" b="0"/>
            <a:pathLst>
              <a:path w="1" h="76201">
                <a:moveTo>
                  <a:pt x="0" y="0"/>
                </a:moveTo>
                <a:lnTo>
                  <a:pt x="0" y="7620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4" name="Полилиния 83"/>
          <p:cNvSpPr/>
          <p:nvPr/>
        </p:nvSpPr>
        <p:spPr>
          <a:xfrm>
            <a:off x="6045200" y="1731963"/>
            <a:ext cx="0" cy="53975"/>
          </a:xfrm>
          <a:custGeom>
            <a:avLst/>
            <a:gdLst/>
            <a:ahLst/>
            <a:cxnLst/>
            <a:rect l="0" t="0" r="0" b="0"/>
            <a:pathLst>
              <a:path w="1" h="76201">
                <a:moveTo>
                  <a:pt x="0" y="0"/>
                </a:moveTo>
                <a:lnTo>
                  <a:pt x="0" y="7620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5" name="Полилиния 84"/>
          <p:cNvSpPr/>
          <p:nvPr/>
        </p:nvSpPr>
        <p:spPr>
          <a:xfrm>
            <a:off x="6126163" y="2482850"/>
            <a:ext cx="0" cy="53975"/>
          </a:xfrm>
          <a:custGeom>
            <a:avLst/>
            <a:gdLst/>
            <a:ahLst/>
            <a:cxnLst/>
            <a:rect l="0" t="0" r="0" b="0"/>
            <a:pathLst>
              <a:path w="1" h="76201">
                <a:moveTo>
                  <a:pt x="0" y="0"/>
                </a:moveTo>
                <a:lnTo>
                  <a:pt x="0" y="7620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6" name="Полилиния 85"/>
          <p:cNvSpPr/>
          <p:nvPr/>
        </p:nvSpPr>
        <p:spPr>
          <a:xfrm>
            <a:off x="3956050" y="3170238"/>
            <a:ext cx="0" cy="61912"/>
          </a:xfrm>
          <a:custGeom>
            <a:avLst/>
            <a:gdLst/>
            <a:ahLst/>
            <a:cxnLst/>
            <a:rect l="0" t="0" r="0" b="0"/>
            <a:pathLst>
              <a:path w="1" h="88901">
                <a:moveTo>
                  <a:pt x="0" y="0"/>
                </a:moveTo>
                <a:lnTo>
                  <a:pt x="0" y="8890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7" name="Полилиния 86"/>
          <p:cNvSpPr/>
          <p:nvPr/>
        </p:nvSpPr>
        <p:spPr>
          <a:xfrm>
            <a:off x="6045200" y="3179763"/>
            <a:ext cx="0" cy="44450"/>
          </a:xfrm>
          <a:custGeom>
            <a:avLst/>
            <a:gdLst/>
            <a:ahLst/>
            <a:cxnLst/>
            <a:rect l="0" t="0" r="0" b="0"/>
            <a:pathLst>
              <a:path w="1" h="63501">
                <a:moveTo>
                  <a:pt x="0" y="0"/>
                </a:moveTo>
                <a:lnTo>
                  <a:pt x="0" y="6350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8" name="Полилиния 87"/>
          <p:cNvSpPr/>
          <p:nvPr/>
        </p:nvSpPr>
        <p:spPr>
          <a:xfrm>
            <a:off x="3732213" y="3867150"/>
            <a:ext cx="0" cy="61913"/>
          </a:xfrm>
          <a:custGeom>
            <a:avLst/>
            <a:gdLst/>
            <a:ahLst/>
            <a:cxnLst/>
            <a:rect l="0" t="0" r="0" b="0"/>
            <a:pathLst>
              <a:path w="1" h="88901">
                <a:moveTo>
                  <a:pt x="0" y="0"/>
                </a:moveTo>
                <a:lnTo>
                  <a:pt x="0" y="8890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9" name="Полилиния 88"/>
          <p:cNvSpPr/>
          <p:nvPr/>
        </p:nvSpPr>
        <p:spPr>
          <a:xfrm>
            <a:off x="5973763" y="3884613"/>
            <a:ext cx="0" cy="61912"/>
          </a:xfrm>
          <a:custGeom>
            <a:avLst/>
            <a:gdLst/>
            <a:ahLst/>
            <a:cxnLst/>
            <a:rect l="0" t="0" r="0" b="0"/>
            <a:pathLst>
              <a:path w="1" h="88901">
                <a:moveTo>
                  <a:pt x="0" y="0"/>
                </a:moveTo>
                <a:lnTo>
                  <a:pt x="0" y="8890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0" name="Полилиния 89"/>
          <p:cNvSpPr/>
          <p:nvPr/>
        </p:nvSpPr>
        <p:spPr>
          <a:xfrm>
            <a:off x="3902075" y="2473325"/>
            <a:ext cx="0" cy="44450"/>
          </a:xfrm>
          <a:custGeom>
            <a:avLst/>
            <a:gdLst/>
            <a:ahLst/>
            <a:cxnLst/>
            <a:rect l="0" t="0" r="0" b="0"/>
            <a:pathLst>
              <a:path w="1" h="63501">
                <a:moveTo>
                  <a:pt x="0" y="0"/>
                </a:moveTo>
                <a:lnTo>
                  <a:pt x="0" y="6350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1" name="Полилиния 90"/>
          <p:cNvSpPr/>
          <p:nvPr/>
        </p:nvSpPr>
        <p:spPr>
          <a:xfrm>
            <a:off x="3687763" y="3179763"/>
            <a:ext cx="0" cy="44450"/>
          </a:xfrm>
          <a:custGeom>
            <a:avLst/>
            <a:gdLst/>
            <a:ahLst/>
            <a:cxnLst/>
            <a:rect l="0" t="0" r="0" b="0"/>
            <a:pathLst>
              <a:path w="1" h="63501">
                <a:moveTo>
                  <a:pt x="0" y="0"/>
                </a:moveTo>
                <a:lnTo>
                  <a:pt x="0" y="6350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60" name="TextBox 10"/>
          <p:cNvSpPr txBox="1">
            <a:spLocks noChangeArrowheads="1"/>
          </p:cNvSpPr>
          <p:nvPr/>
        </p:nvSpPr>
        <p:spPr bwMode="auto">
          <a:xfrm>
            <a:off x="1143000" y="2857500"/>
            <a:ext cx="49053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6429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6429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6429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6429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6429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kk-KZ" sz="2400" dirty="0" smtClean="0">
                <a:solidFill>
                  <a:srgbClr val="0000FF"/>
                </a:solidFill>
                <a:latin typeface="ARIAL CYR"/>
              </a:rPr>
              <a:t>. </a:t>
            </a:r>
            <a:endParaRPr lang="ru-RU" sz="2400" dirty="0">
              <a:solidFill>
                <a:srgbClr val="0000FF"/>
              </a:solidFill>
              <a:latin typeface="ARIAL CYR"/>
            </a:endParaRPr>
          </a:p>
        </p:txBody>
      </p:sp>
      <p:sp>
        <p:nvSpPr>
          <p:cNvPr id="10261" name="TextBox 10"/>
          <p:cNvSpPr txBox="1">
            <a:spLocks noChangeArrowheads="1"/>
          </p:cNvSpPr>
          <p:nvPr/>
        </p:nvSpPr>
        <p:spPr bwMode="auto">
          <a:xfrm>
            <a:off x="1143000" y="3500438"/>
            <a:ext cx="49053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defTabSz="6429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6429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6429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6429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6429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kk-KZ" sz="2400" dirty="0" smtClean="0">
                <a:solidFill>
                  <a:srgbClr val="0000FF"/>
                </a:solidFill>
                <a:latin typeface="ARIAL CYR"/>
              </a:rPr>
              <a:t> </a:t>
            </a:r>
            <a:endParaRPr lang="ru-RU" sz="2400" dirty="0">
              <a:solidFill>
                <a:srgbClr val="0000FF"/>
              </a:solidFill>
              <a:latin typeface="ARIAL CYR"/>
            </a:endParaRPr>
          </a:p>
        </p:txBody>
      </p:sp>
      <p:sp>
        <p:nvSpPr>
          <p:cNvPr id="10265" name="Rectangle 26"/>
          <p:cNvSpPr>
            <a:spLocks noChangeArrowheads="1"/>
          </p:cNvSpPr>
          <p:nvPr/>
        </p:nvSpPr>
        <p:spPr bwMode="auto">
          <a:xfrm>
            <a:off x="2454275" y="5249862"/>
            <a:ext cx="792163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72" name="Rectangle 33"/>
          <p:cNvSpPr>
            <a:spLocks noChangeArrowheads="1"/>
          </p:cNvSpPr>
          <p:nvPr/>
        </p:nvSpPr>
        <p:spPr bwMode="auto">
          <a:xfrm>
            <a:off x="3779838" y="5445125"/>
            <a:ext cx="792162" cy="504825"/>
          </a:xfrm>
          <a:prstGeom prst="rect">
            <a:avLst/>
          </a:prstGeom>
          <a:solidFill>
            <a:srgbClr val="CC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73" name="Rectangle 34"/>
          <p:cNvSpPr>
            <a:spLocks noChangeArrowheads="1"/>
          </p:cNvSpPr>
          <p:nvPr/>
        </p:nvSpPr>
        <p:spPr bwMode="auto">
          <a:xfrm>
            <a:off x="5003800" y="5516563"/>
            <a:ext cx="792163" cy="5048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74" name="Rectangle 35"/>
          <p:cNvSpPr>
            <a:spLocks noChangeArrowheads="1"/>
          </p:cNvSpPr>
          <p:nvPr/>
        </p:nvSpPr>
        <p:spPr bwMode="auto">
          <a:xfrm>
            <a:off x="6084888" y="5445125"/>
            <a:ext cx="792162" cy="504825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75" name="Rectangle 36"/>
          <p:cNvSpPr>
            <a:spLocks noChangeArrowheads="1"/>
          </p:cNvSpPr>
          <p:nvPr/>
        </p:nvSpPr>
        <p:spPr bwMode="auto">
          <a:xfrm>
            <a:off x="7047340" y="4745037"/>
            <a:ext cx="792163" cy="50482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87" name="Text Box 49"/>
          <p:cNvSpPr txBox="1">
            <a:spLocks noChangeArrowheads="1"/>
          </p:cNvSpPr>
          <p:nvPr/>
        </p:nvSpPr>
        <p:spPr bwMode="auto">
          <a:xfrm>
            <a:off x="6075363" y="5445125"/>
            <a:ext cx="9366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sz="2800" b="1" dirty="0"/>
          </a:p>
        </p:txBody>
      </p:sp>
      <p:sp>
        <p:nvSpPr>
          <p:cNvPr id="10288" name="Text Box 50"/>
          <p:cNvSpPr txBox="1">
            <a:spLocks noChangeArrowheads="1"/>
          </p:cNvSpPr>
          <p:nvPr/>
        </p:nvSpPr>
        <p:spPr bwMode="auto">
          <a:xfrm>
            <a:off x="5003800" y="5502275"/>
            <a:ext cx="9366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sz="2800" b="1" dirty="0"/>
          </a:p>
        </p:txBody>
      </p:sp>
      <p:sp>
        <p:nvSpPr>
          <p:cNvPr id="10289" name="Text Box 51"/>
          <p:cNvSpPr txBox="1">
            <a:spLocks noChangeArrowheads="1"/>
          </p:cNvSpPr>
          <p:nvPr/>
        </p:nvSpPr>
        <p:spPr bwMode="auto">
          <a:xfrm>
            <a:off x="3813175" y="5445125"/>
            <a:ext cx="9366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sz="28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Tm="7605">
    <p:plus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1.2|1.6|2.1|1.3|1.4|1.5|1.4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7|1.6|1.7|1.2|2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1|3.7|4.6|22.2|5.6|7.7|8.5|5.4|7.1|3.2|2.8|3.8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1366</TotalTime>
  <Words>242</Words>
  <Application>Microsoft Office PowerPoint</Application>
  <PresentationFormat>Экран (4:3)</PresentationFormat>
  <Paragraphs>117</Paragraphs>
  <Slides>13</Slides>
  <Notes>2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  <vt:variant>
        <vt:lpstr>Произвольные показы</vt:lpstr>
      </vt:variant>
      <vt:variant>
        <vt:i4>1</vt:i4>
      </vt:variant>
    </vt:vector>
  </HeadingPairs>
  <TitlesOfParts>
    <vt:vector size="15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Произвольный показ 1-13</vt:lpstr>
    </vt:vector>
  </TitlesOfParts>
  <Company>SamForum.ws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\</dc:creator>
  <cp:lastModifiedBy>ARDAK</cp:lastModifiedBy>
  <cp:revision>185</cp:revision>
  <cp:lastPrinted>2018-03-04T19:56:18Z</cp:lastPrinted>
  <dcterms:created xsi:type="dcterms:W3CDTF">2011-04-14T06:11:39Z</dcterms:created>
  <dcterms:modified xsi:type="dcterms:W3CDTF">2020-03-31T17:04:03Z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1705246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D5.0.5</vt:lpwstr>
  </property>
</Properties>
</file>